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4"/>
    <p:sldMasterId id="2147484097" r:id="rId5"/>
  </p:sldMasterIdLst>
  <p:notesMasterIdLst>
    <p:notesMasterId r:id="rId37"/>
  </p:notesMasterIdLst>
  <p:handoutMasterIdLst>
    <p:handoutMasterId r:id="rId38"/>
  </p:handoutMasterIdLst>
  <p:sldIdLst>
    <p:sldId id="429" r:id="rId6"/>
    <p:sldId id="501" r:id="rId7"/>
    <p:sldId id="536" r:id="rId8"/>
    <p:sldId id="535" r:id="rId9"/>
    <p:sldId id="528" r:id="rId10"/>
    <p:sldId id="518" r:id="rId11"/>
    <p:sldId id="527" r:id="rId12"/>
    <p:sldId id="526" r:id="rId13"/>
    <p:sldId id="420" r:id="rId14"/>
    <p:sldId id="529" r:id="rId15"/>
    <p:sldId id="524" r:id="rId16"/>
    <p:sldId id="421" r:id="rId17"/>
    <p:sldId id="525" r:id="rId18"/>
    <p:sldId id="502" r:id="rId19"/>
    <p:sldId id="530" r:id="rId20"/>
    <p:sldId id="522" r:id="rId21"/>
    <p:sldId id="523" r:id="rId22"/>
    <p:sldId id="516" r:id="rId23"/>
    <p:sldId id="531" r:id="rId24"/>
    <p:sldId id="503" r:id="rId25"/>
    <p:sldId id="504" r:id="rId26"/>
    <p:sldId id="532" r:id="rId27"/>
    <p:sldId id="472" r:id="rId28"/>
    <p:sldId id="505" r:id="rId29"/>
    <p:sldId id="533" r:id="rId30"/>
    <p:sldId id="517" r:id="rId31"/>
    <p:sldId id="534" r:id="rId32"/>
    <p:sldId id="519" r:id="rId33"/>
    <p:sldId id="521" r:id="rId34"/>
    <p:sldId id="456" r:id="rId35"/>
    <p:sldId id="431" r:id="rId3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BAE6"/>
    <a:srgbClr val="B8D49F"/>
    <a:srgbClr val="B1D699"/>
    <a:srgbClr val="D3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C92B2-076E-43CA-B695-5FF326E592DA}" v="5" dt="2022-01-31T14:23:12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85965" autoAdjust="0"/>
  </p:normalViewPr>
  <p:slideViewPr>
    <p:cSldViewPr snapToGrid="0" snapToObjects="1">
      <p:cViewPr varScale="1">
        <p:scale>
          <a:sx n="72" d="100"/>
          <a:sy n="72" d="100"/>
        </p:scale>
        <p:origin x="12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5" d="100"/>
          <a:sy n="45" d="100"/>
        </p:scale>
        <p:origin x="276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ka Antona Santamaria" userId="963c0016-51fd-4fd6-b70d-69f21114f89f" providerId="ADAL" clId="{B9D01C70-A22A-42D0-86DD-85DC0B426371}"/>
    <pc:docChg chg="undo custSel addSld modSld sldOrd modMainMaster addSection delSection">
      <pc:chgData name="Gorka Antona Santamaria" userId="963c0016-51fd-4fd6-b70d-69f21114f89f" providerId="ADAL" clId="{B9D01C70-A22A-42D0-86DD-85DC0B426371}" dt="2021-09-14T10:20:30.925" v="377" actId="478"/>
      <pc:docMkLst>
        <pc:docMk/>
      </pc:docMkLst>
      <pc:sldChg chg="modNotesTx">
        <pc:chgData name="Gorka Antona Santamaria" userId="963c0016-51fd-4fd6-b70d-69f21114f89f" providerId="ADAL" clId="{B9D01C70-A22A-42D0-86DD-85DC0B426371}" dt="2021-09-14T08:17:12.063" v="1" actId="5793"/>
        <pc:sldMkLst>
          <pc:docMk/>
          <pc:sldMk cId="3468998662" sldId="420"/>
        </pc:sldMkLst>
      </pc:sldChg>
      <pc:sldChg chg="addSp delSp mod">
        <pc:chgData name="Gorka Antona Santamaria" userId="963c0016-51fd-4fd6-b70d-69f21114f89f" providerId="ADAL" clId="{B9D01C70-A22A-42D0-86DD-85DC0B426371}" dt="2021-09-14T10:20:08.220" v="373" actId="478"/>
        <pc:sldMkLst>
          <pc:docMk/>
          <pc:sldMk cId="931477317" sldId="456"/>
        </pc:sldMkLst>
        <pc:spChg chg="add del">
          <ac:chgData name="Gorka Antona Santamaria" userId="963c0016-51fd-4fd6-b70d-69f21114f89f" providerId="ADAL" clId="{B9D01C70-A22A-42D0-86DD-85DC0B426371}" dt="2021-09-14T10:20:08.220" v="373" actId="478"/>
          <ac:spMkLst>
            <pc:docMk/>
            <pc:sldMk cId="931477317" sldId="456"/>
            <ac:spMk id="4" creationId="{00000000-0000-0000-0000-000000000000}"/>
          </ac:spMkLst>
        </pc:spChg>
      </pc:sldChg>
      <pc:sldChg chg="delSp modSp mod modNotesTx">
        <pc:chgData name="Gorka Antona Santamaria" userId="963c0016-51fd-4fd6-b70d-69f21114f89f" providerId="ADAL" clId="{B9D01C70-A22A-42D0-86DD-85DC0B426371}" dt="2021-09-14T10:15:06.327" v="339" actId="1076"/>
        <pc:sldMkLst>
          <pc:docMk/>
          <pc:sldMk cId="2316032402" sldId="472"/>
        </pc:sldMkLst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2316032402" sldId="472"/>
            <ac:spMk id="2" creationId="{A0884BD3-1829-4557-BD51-F3E345FFCFAD}"/>
          </ac:spMkLst>
        </pc:spChg>
        <pc:spChg chg="mod">
          <ac:chgData name="Gorka Antona Santamaria" userId="963c0016-51fd-4fd6-b70d-69f21114f89f" providerId="ADAL" clId="{B9D01C70-A22A-42D0-86DD-85DC0B426371}" dt="2021-09-14T10:15:06.327" v="339" actId="1076"/>
          <ac:spMkLst>
            <pc:docMk/>
            <pc:sldMk cId="2316032402" sldId="472"/>
            <ac:spMk id="9" creationId="{953CF479-3B1E-46FD-86A3-C02C51F78AB6}"/>
          </ac:spMkLst>
        </pc:spChg>
        <pc:picChg chg="mod">
          <ac:chgData name="Gorka Antona Santamaria" userId="963c0016-51fd-4fd6-b70d-69f21114f89f" providerId="ADAL" clId="{B9D01C70-A22A-42D0-86DD-85DC0B426371}" dt="2021-09-14T10:15:01.483" v="338" actId="1076"/>
          <ac:picMkLst>
            <pc:docMk/>
            <pc:sldMk cId="2316032402" sldId="472"/>
            <ac:picMk id="8" creationId="{489A1D3B-30ED-474F-8B33-DC823404F6A6}"/>
          </ac:picMkLst>
        </pc:picChg>
      </pc:sldChg>
      <pc:sldChg chg="modSp mod">
        <pc:chgData name="Gorka Antona Santamaria" userId="963c0016-51fd-4fd6-b70d-69f21114f89f" providerId="ADAL" clId="{B9D01C70-A22A-42D0-86DD-85DC0B426371}" dt="2021-09-14T08:23:23.108" v="265" actId="20577"/>
        <pc:sldMkLst>
          <pc:docMk/>
          <pc:sldMk cId="440827617" sldId="501"/>
        </pc:sldMkLst>
        <pc:spChg chg="mod">
          <ac:chgData name="Gorka Antona Santamaria" userId="963c0016-51fd-4fd6-b70d-69f21114f89f" providerId="ADAL" clId="{B9D01C70-A22A-42D0-86DD-85DC0B426371}" dt="2021-09-14T08:23:23.108" v="265" actId="20577"/>
          <ac:spMkLst>
            <pc:docMk/>
            <pc:sldMk cId="440827617" sldId="501"/>
            <ac:spMk id="4" creationId="{78DEEE7B-FEED-DF4E-8467-3086FECAFC75}"/>
          </ac:spMkLst>
        </pc:spChg>
      </pc:sldChg>
      <pc:sldChg chg="modNotesTx">
        <pc:chgData name="Gorka Antona Santamaria" userId="963c0016-51fd-4fd6-b70d-69f21114f89f" providerId="ADAL" clId="{B9D01C70-A22A-42D0-86DD-85DC0B426371}" dt="2021-09-14T08:17:21.646" v="3" actId="20577"/>
        <pc:sldMkLst>
          <pc:docMk/>
          <pc:sldMk cId="1600713822" sldId="502"/>
        </pc:sldMkLst>
      </pc:sldChg>
      <pc:sldChg chg="modNotesTx">
        <pc:chgData name="Gorka Antona Santamaria" userId="963c0016-51fd-4fd6-b70d-69f21114f89f" providerId="ADAL" clId="{B9D01C70-A22A-42D0-86DD-85DC0B426371}" dt="2021-09-14T08:17:27.206" v="4" actId="20577"/>
        <pc:sldMkLst>
          <pc:docMk/>
          <pc:sldMk cId="4009926028" sldId="503"/>
        </pc:sldMkLst>
      </pc:sldChg>
      <pc:sldChg chg="addSp delSp modSp mod delAnim modAnim modNotesTx">
        <pc:chgData name="Gorka Antona Santamaria" userId="963c0016-51fd-4fd6-b70d-69f21114f89f" providerId="ADAL" clId="{B9D01C70-A22A-42D0-86DD-85DC0B426371}" dt="2021-09-14T10:15:20.457" v="341" actId="1076"/>
        <pc:sldMkLst>
          <pc:docMk/>
          <pc:sldMk cId="3372576187" sldId="504"/>
        </pc:sldMkLst>
        <pc:spChg chg="mod">
          <ac:chgData name="Gorka Antona Santamaria" userId="963c0016-51fd-4fd6-b70d-69f21114f89f" providerId="ADAL" clId="{B9D01C70-A22A-42D0-86DD-85DC0B426371}" dt="2021-09-14T10:15:20.457" v="341" actId="1076"/>
          <ac:spMkLst>
            <pc:docMk/>
            <pc:sldMk cId="3372576187" sldId="504"/>
            <ac:spMk id="4" creationId="{C9FDFD89-FA42-4C2F-A3D3-3E111E24DB84}"/>
          </ac:spMkLst>
        </pc:spChg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3372576187" sldId="504"/>
            <ac:spMk id="13" creationId="{F695318C-952B-4ECF-866E-973868CF14FB}"/>
          </ac:spMkLst>
        </pc:spChg>
        <pc:picChg chg="add mod">
          <ac:chgData name="Gorka Antona Santamaria" userId="963c0016-51fd-4fd6-b70d-69f21114f89f" providerId="ADAL" clId="{B9D01C70-A22A-42D0-86DD-85DC0B426371}" dt="2021-09-14T10:15:14.596" v="340" actId="1076"/>
          <ac:picMkLst>
            <pc:docMk/>
            <pc:sldMk cId="3372576187" sldId="504"/>
            <ac:picMk id="8" creationId="{1C87BA3F-972E-4322-BC4B-0F5D16C8C348}"/>
          </ac:picMkLst>
        </pc:picChg>
        <pc:picChg chg="add mod">
          <ac:chgData name="Gorka Antona Santamaria" userId="963c0016-51fd-4fd6-b70d-69f21114f89f" providerId="ADAL" clId="{B9D01C70-A22A-42D0-86DD-85DC0B426371}" dt="2021-09-14T08:32:21.196" v="288" actId="1076"/>
          <ac:picMkLst>
            <pc:docMk/>
            <pc:sldMk cId="3372576187" sldId="504"/>
            <ac:picMk id="11" creationId="{C7DD1A51-F57E-4479-8000-12EFA68FE7AC}"/>
          </ac:picMkLst>
        </pc:picChg>
        <pc:picChg chg="del">
          <ac:chgData name="Gorka Antona Santamaria" userId="963c0016-51fd-4fd6-b70d-69f21114f89f" providerId="ADAL" clId="{B9D01C70-A22A-42D0-86DD-85DC0B426371}" dt="2021-09-14T08:30:27.511" v="271" actId="478"/>
          <ac:picMkLst>
            <pc:docMk/>
            <pc:sldMk cId="3372576187" sldId="504"/>
            <ac:picMk id="12" creationId="{2DF7FD15-79A6-49A8-BA04-6D46EF308598}"/>
          </ac:picMkLst>
        </pc:picChg>
        <pc:picChg chg="del">
          <ac:chgData name="Gorka Antona Santamaria" userId="963c0016-51fd-4fd6-b70d-69f21114f89f" providerId="ADAL" clId="{B9D01C70-A22A-42D0-86DD-85DC0B426371}" dt="2021-09-14T08:30:33.975" v="275" actId="478"/>
          <ac:picMkLst>
            <pc:docMk/>
            <pc:sldMk cId="3372576187" sldId="504"/>
            <ac:picMk id="14" creationId="{AE184B7E-1B3F-4D19-89CC-60D05F22E0B4}"/>
          </ac:picMkLst>
        </pc:picChg>
      </pc:sldChg>
      <pc:sldChg chg="addSp delSp modSp mod chgLayout modNotesTx">
        <pc:chgData name="Gorka Antona Santamaria" userId="963c0016-51fd-4fd6-b70d-69f21114f89f" providerId="ADAL" clId="{B9D01C70-A22A-42D0-86DD-85DC0B426371}" dt="2021-09-14T10:13:24.510" v="326" actId="6264"/>
        <pc:sldMkLst>
          <pc:docMk/>
          <pc:sldMk cId="4264663371" sldId="505"/>
        </pc:sldMkLst>
        <pc:spChg chg="mod ord">
          <ac:chgData name="Gorka Antona Santamaria" userId="963c0016-51fd-4fd6-b70d-69f21114f89f" providerId="ADAL" clId="{B9D01C70-A22A-42D0-86DD-85DC0B426371}" dt="2021-09-14T10:13:24.510" v="326" actId="6264"/>
          <ac:spMkLst>
            <pc:docMk/>
            <pc:sldMk cId="4264663371" sldId="505"/>
            <ac:spMk id="2" creationId="{37683441-812C-4FD5-91FE-1D87F49BFE19}"/>
          </ac:spMkLst>
        </pc:spChg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4264663371" sldId="505"/>
            <ac:spMk id="3" creationId="{2C3473D9-B752-4B4E-818B-2D7BFB5BDA31}"/>
          </ac:spMkLst>
        </pc:spChg>
        <pc:spChg chg="add del mod">
          <ac:chgData name="Gorka Antona Santamaria" userId="963c0016-51fd-4fd6-b70d-69f21114f89f" providerId="ADAL" clId="{B9D01C70-A22A-42D0-86DD-85DC0B426371}" dt="2021-09-14T10:13:24.510" v="326" actId="6264"/>
          <ac:spMkLst>
            <pc:docMk/>
            <pc:sldMk cId="4264663371" sldId="505"/>
            <ac:spMk id="4" creationId="{A6B2061C-8382-4438-9309-66915B92DD20}"/>
          </ac:spMkLst>
        </pc:spChg>
        <pc:picChg chg="mod">
          <ac:chgData name="Gorka Antona Santamaria" userId="963c0016-51fd-4fd6-b70d-69f21114f89f" providerId="ADAL" clId="{B9D01C70-A22A-42D0-86DD-85DC0B426371}" dt="2021-09-14T10:13:02.902" v="325" actId="1076"/>
          <ac:picMkLst>
            <pc:docMk/>
            <pc:sldMk cId="4264663371" sldId="505"/>
            <ac:picMk id="5" creationId="{B76449DC-7ADF-420A-A9A2-1185793CC7C9}"/>
          </ac:picMkLst>
        </pc:picChg>
      </pc:sldChg>
      <pc:sldChg chg="delSp ord">
        <pc:chgData name="Gorka Antona Santamaria" userId="963c0016-51fd-4fd6-b70d-69f21114f89f" providerId="ADAL" clId="{B9D01C70-A22A-42D0-86DD-85DC0B426371}" dt="2021-09-14T10:11:58.060" v="322"/>
        <pc:sldMkLst>
          <pc:docMk/>
          <pc:sldMk cId="1453633357" sldId="516"/>
        </pc:sldMkLst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1453633357" sldId="516"/>
            <ac:spMk id="2" creationId="{0E342DB1-619B-4710-B129-A67E167C5C91}"/>
          </ac:spMkLst>
        </pc:spChg>
      </pc:sldChg>
      <pc:sldChg chg="delSp modNotesTx">
        <pc:chgData name="Gorka Antona Santamaria" userId="963c0016-51fd-4fd6-b70d-69f21114f89f" providerId="ADAL" clId="{B9D01C70-A22A-42D0-86DD-85DC0B426371}" dt="2021-09-14T10:11:58.060" v="322"/>
        <pc:sldMkLst>
          <pc:docMk/>
          <pc:sldMk cId="1033254201" sldId="517"/>
        </pc:sldMkLst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1033254201" sldId="517"/>
            <ac:spMk id="3" creationId="{A7A5CCAD-E483-4E01-9C38-7C80A78C6B4F}"/>
          </ac:spMkLst>
        </pc:spChg>
      </pc:sldChg>
      <pc:sldChg chg="delSp modSp mod">
        <pc:chgData name="Gorka Antona Santamaria" userId="963c0016-51fd-4fd6-b70d-69f21114f89f" providerId="ADAL" clId="{B9D01C70-A22A-42D0-86DD-85DC0B426371}" dt="2021-09-14T10:11:58.060" v="322"/>
        <pc:sldMkLst>
          <pc:docMk/>
          <pc:sldMk cId="3709436626" sldId="519"/>
        </pc:sldMkLst>
        <pc:spChg chg="mod">
          <ac:chgData name="Gorka Antona Santamaria" userId="963c0016-51fd-4fd6-b70d-69f21114f89f" providerId="ADAL" clId="{B9D01C70-A22A-42D0-86DD-85DC0B426371}" dt="2021-09-14T08:24:00.496" v="270" actId="14100"/>
          <ac:spMkLst>
            <pc:docMk/>
            <pc:sldMk cId="3709436626" sldId="519"/>
            <ac:spMk id="2" creationId="{FBD51D74-373C-4FA5-9BD3-5105D3B79A1E}"/>
          </ac:spMkLst>
        </pc:spChg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3709436626" sldId="519"/>
            <ac:spMk id="3" creationId="{0567F114-68A7-4592-933E-572DE005C379}"/>
          </ac:spMkLst>
        </pc:spChg>
        <pc:spChg chg="mod">
          <ac:chgData name="Gorka Antona Santamaria" userId="963c0016-51fd-4fd6-b70d-69f21114f89f" providerId="ADAL" clId="{B9D01C70-A22A-42D0-86DD-85DC0B426371}" dt="2021-09-14T08:23:47.567" v="267" actId="1076"/>
          <ac:spMkLst>
            <pc:docMk/>
            <pc:sldMk cId="3709436626" sldId="519"/>
            <ac:spMk id="6" creationId="{00000000-0000-0000-0000-000000000000}"/>
          </ac:spMkLst>
        </pc:spChg>
        <pc:picChg chg="mod">
          <ac:chgData name="Gorka Antona Santamaria" userId="963c0016-51fd-4fd6-b70d-69f21114f89f" providerId="ADAL" clId="{B9D01C70-A22A-42D0-86DD-85DC0B426371}" dt="2021-09-14T08:24:00.496" v="270" actId="14100"/>
          <ac:picMkLst>
            <pc:docMk/>
            <pc:sldMk cId="3709436626" sldId="519"/>
            <ac:picMk id="7" creationId="{2D2AA6F6-9B58-4669-AF31-67AAFCCC4847}"/>
          </ac:picMkLst>
        </pc:picChg>
      </pc:sldChg>
      <pc:sldChg chg="addSp modSp mod">
        <pc:chgData name="Gorka Antona Santamaria" userId="963c0016-51fd-4fd6-b70d-69f21114f89f" providerId="ADAL" clId="{B9D01C70-A22A-42D0-86DD-85DC0B426371}" dt="2021-09-14T10:11:58.060" v="322"/>
        <pc:sldMkLst>
          <pc:docMk/>
          <pc:sldMk cId="3000540415" sldId="521"/>
        </pc:sldMkLst>
        <pc:spChg chg="mod">
          <ac:chgData name="Gorka Antona Santamaria" userId="963c0016-51fd-4fd6-b70d-69f21114f89f" providerId="ADAL" clId="{B9D01C70-A22A-42D0-86DD-85DC0B426371}" dt="2021-09-14T08:17:56.578" v="9" actId="207"/>
          <ac:spMkLst>
            <pc:docMk/>
            <pc:sldMk cId="3000540415" sldId="521"/>
            <ac:spMk id="3" creationId="{00000000-0000-0000-0000-000000000000}"/>
          </ac:spMkLst>
        </pc:spChg>
        <pc:spChg chg="add">
          <ac:chgData name="Gorka Antona Santamaria" userId="963c0016-51fd-4fd6-b70d-69f21114f89f" providerId="ADAL" clId="{B9D01C70-A22A-42D0-86DD-85DC0B426371}" dt="2021-09-14T10:11:58.060" v="322"/>
          <ac:spMkLst>
            <pc:docMk/>
            <pc:sldMk cId="3000540415" sldId="521"/>
            <ac:spMk id="4" creationId="{00000000-0000-0000-0000-000000000000}"/>
          </ac:spMkLst>
        </pc:spChg>
      </pc:sldChg>
      <pc:sldChg chg="delSp">
        <pc:chgData name="Gorka Antona Santamaria" userId="963c0016-51fd-4fd6-b70d-69f21114f89f" providerId="ADAL" clId="{B9D01C70-A22A-42D0-86DD-85DC0B426371}" dt="2021-09-14T10:11:58.060" v="322"/>
        <pc:sldMkLst>
          <pc:docMk/>
          <pc:sldMk cId="2276216267" sldId="522"/>
        </pc:sldMkLst>
        <pc:spChg chg="del">
          <ac:chgData name="Gorka Antona Santamaria" userId="963c0016-51fd-4fd6-b70d-69f21114f89f" providerId="ADAL" clId="{B9D01C70-A22A-42D0-86DD-85DC0B426371}" dt="2021-09-14T10:11:58.060" v="322"/>
          <ac:spMkLst>
            <pc:docMk/>
            <pc:sldMk cId="2276216267" sldId="522"/>
            <ac:spMk id="3" creationId="{40EAE5FC-8ACE-4CFD-8D55-5F148BF5603B}"/>
          </ac:spMkLst>
        </pc:spChg>
      </pc:sldChg>
      <pc:sldChg chg="modNotesTx">
        <pc:chgData name="Gorka Antona Santamaria" userId="963c0016-51fd-4fd6-b70d-69f21114f89f" providerId="ADAL" clId="{B9D01C70-A22A-42D0-86DD-85DC0B426371}" dt="2021-09-14T08:17:15.112" v="2" actId="20577"/>
        <pc:sldMkLst>
          <pc:docMk/>
          <pc:sldMk cId="1896461914" sldId="524"/>
        </pc:sldMkLst>
      </pc:sldChg>
      <pc:sldChg chg="addSp modSp add mod ord">
        <pc:chgData name="Gorka Antona Santamaria" userId="963c0016-51fd-4fd6-b70d-69f21114f89f" providerId="ADAL" clId="{B9D01C70-A22A-42D0-86DD-85DC0B426371}" dt="2021-09-14T10:11:58.060" v="322"/>
        <pc:sldMkLst>
          <pc:docMk/>
          <pc:sldMk cId="594017987" sldId="527"/>
        </pc:sldMkLst>
        <pc:spChg chg="mod">
          <ac:chgData name="Gorka Antona Santamaria" userId="963c0016-51fd-4fd6-b70d-69f21114f89f" providerId="ADAL" clId="{B9D01C70-A22A-42D0-86DD-85DC0B426371}" dt="2021-09-14T08:18:39.349" v="44" actId="20577"/>
          <ac:spMkLst>
            <pc:docMk/>
            <pc:sldMk cId="594017987" sldId="527"/>
            <ac:spMk id="2" creationId="{00000000-0000-0000-0000-000000000000}"/>
          </ac:spMkLst>
        </pc:spChg>
        <pc:spChg chg="add">
          <ac:chgData name="Gorka Antona Santamaria" userId="963c0016-51fd-4fd6-b70d-69f21114f89f" providerId="ADAL" clId="{B9D01C70-A22A-42D0-86DD-85DC0B426371}" dt="2021-09-14T10:11:58.060" v="322"/>
          <ac:spMkLst>
            <pc:docMk/>
            <pc:sldMk cId="594017987" sldId="527"/>
            <ac:spMk id="4" creationId="{00000000-0000-0000-0000-000000000000}"/>
          </ac:spMkLst>
        </pc:spChg>
      </pc:sldChg>
      <pc:sldChg chg="addSp delSp add mod">
        <pc:chgData name="Gorka Antona Santamaria" userId="963c0016-51fd-4fd6-b70d-69f21114f89f" providerId="ADAL" clId="{B9D01C70-A22A-42D0-86DD-85DC0B426371}" dt="2021-09-14T10:20:30.925" v="377" actId="478"/>
        <pc:sldMkLst>
          <pc:docMk/>
          <pc:sldMk cId="3662233340" sldId="528"/>
        </pc:sldMkLst>
        <pc:spChg chg="add del">
          <ac:chgData name="Gorka Antona Santamaria" userId="963c0016-51fd-4fd6-b70d-69f21114f89f" providerId="ADAL" clId="{B9D01C70-A22A-42D0-86DD-85DC0B426371}" dt="2021-09-14T10:20:30.925" v="377" actId="478"/>
          <ac:spMkLst>
            <pc:docMk/>
            <pc:sldMk cId="3662233340" sldId="528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17:41.014" v="370" actId="478"/>
        <pc:sldMkLst>
          <pc:docMk/>
          <pc:sldMk cId="1918989961" sldId="529"/>
        </pc:sldMkLst>
        <pc:spChg chg="mod">
          <ac:chgData name="Gorka Antona Santamaria" userId="963c0016-51fd-4fd6-b70d-69f21114f89f" providerId="ADAL" clId="{B9D01C70-A22A-42D0-86DD-85DC0B426371}" dt="2021-09-14T08:19:27.817" v="99" actId="20577"/>
          <ac:spMkLst>
            <pc:docMk/>
            <pc:sldMk cId="1918989961" sldId="529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17:41.014" v="370" actId="478"/>
          <ac:spMkLst>
            <pc:docMk/>
            <pc:sldMk cId="1918989961" sldId="529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15:35.952" v="342" actId="478"/>
        <pc:sldMkLst>
          <pc:docMk/>
          <pc:sldMk cId="2416486125" sldId="530"/>
        </pc:sldMkLst>
        <pc:spChg chg="mod">
          <ac:chgData name="Gorka Antona Santamaria" userId="963c0016-51fd-4fd6-b70d-69f21114f89f" providerId="ADAL" clId="{B9D01C70-A22A-42D0-86DD-85DC0B426371}" dt="2021-09-14T08:20:03.332" v="110" actId="20577"/>
          <ac:spMkLst>
            <pc:docMk/>
            <pc:sldMk cId="2416486125" sldId="530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15:35.952" v="342" actId="478"/>
          <ac:spMkLst>
            <pc:docMk/>
            <pc:sldMk cId="2416486125" sldId="530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20:21.585" v="376" actId="478"/>
        <pc:sldMkLst>
          <pc:docMk/>
          <pc:sldMk cId="3309393961" sldId="531"/>
        </pc:sldMkLst>
        <pc:spChg chg="mod">
          <ac:chgData name="Gorka Antona Santamaria" userId="963c0016-51fd-4fd6-b70d-69f21114f89f" providerId="ADAL" clId="{B9D01C70-A22A-42D0-86DD-85DC0B426371}" dt="2021-09-14T08:22:26.804" v="232" actId="20577"/>
          <ac:spMkLst>
            <pc:docMk/>
            <pc:sldMk cId="3309393961" sldId="531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20:21.585" v="376" actId="478"/>
          <ac:spMkLst>
            <pc:docMk/>
            <pc:sldMk cId="3309393961" sldId="531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20:17.833" v="375" actId="478"/>
        <pc:sldMkLst>
          <pc:docMk/>
          <pc:sldMk cId="1459576170" sldId="532"/>
        </pc:sldMkLst>
        <pc:spChg chg="mod">
          <ac:chgData name="Gorka Antona Santamaria" userId="963c0016-51fd-4fd6-b70d-69f21114f89f" providerId="ADAL" clId="{B9D01C70-A22A-42D0-86DD-85DC0B426371}" dt="2021-09-14T08:21:33.440" v="173" actId="20577"/>
          <ac:spMkLst>
            <pc:docMk/>
            <pc:sldMk cId="1459576170" sldId="532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20:17.833" v="375" actId="478"/>
          <ac:spMkLst>
            <pc:docMk/>
            <pc:sldMk cId="1459576170" sldId="532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20:02.830" v="372" actId="478"/>
        <pc:sldMkLst>
          <pc:docMk/>
          <pc:sldMk cId="2439108220" sldId="533"/>
        </pc:sldMkLst>
        <pc:spChg chg="mod">
          <ac:chgData name="Gorka Antona Santamaria" userId="963c0016-51fd-4fd6-b70d-69f21114f89f" providerId="ADAL" clId="{B9D01C70-A22A-42D0-86DD-85DC0B426371}" dt="2021-09-14T08:23:08.018" v="256" actId="20577"/>
          <ac:spMkLst>
            <pc:docMk/>
            <pc:sldMk cId="2439108220" sldId="533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20:02.830" v="372" actId="478"/>
          <ac:spMkLst>
            <pc:docMk/>
            <pc:sldMk cId="2439108220" sldId="533"/>
            <ac:spMk id="4" creationId="{00000000-0000-0000-0000-000000000000}"/>
          </ac:spMkLst>
        </pc:spChg>
      </pc:sldChg>
      <pc:sldChg chg="addSp delSp modSp add mod ord">
        <pc:chgData name="Gorka Antona Santamaria" userId="963c0016-51fd-4fd6-b70d-69f21114f89f" providerId="ADAL" clId="{B9D01C70-A22A-42D0-86DD-85DC0B426371}" dt="2021-09-14T10:20:12.427" v="374" actId="478"/>
        <pc:sldMkLst>
          <pc:docMk/>
          <pc:sldMk cId="3850869836" sldId="534"/>
        </pc:sldMkLst>
        <pc:spChg chg="mod">
          <ac:chgData name="Gorka Antona Santamaria" userId="963c0016-51fd-4fd6-b70d-69f21114f89f" providerId="ADAL" clId="{B9D01C70-A22A-42D0-86DD-85DC0B426371}" dt="2021-09-14T08:23:12.141" v="260" actId="20577"/>
          <ac:spMkLst>
            <pc:docMk/>
            <pc:sldMk cId="3850869836" sldId="534"/>
            <ac:spMk id="2" creationId="{00000000-0000-0000-0000-000000000000}"/>
          </ac:spMkLst>
        </pc:spChg>
        <pc:spChg chg="add del">
          <ac:chgData name="Gorka Antona Santamaria" userId="963c0016-51fd-4fd6-b70d-69f21114f89f" providerId="ADAL" clId="{B9D01C70-A22A-42D0-86DD-85DC0B426371}" dt="2021-09-14T10:20:12.427" v="374" actId="478"/>
          <ac:spMkLst>
            <pc:docMk/>
            <pc:sldMk cId="3850869836" sldId="534"/>
            <ac:spMk id="4" creationId="{00000000-0000-0000-0000-000000000000}"/>
          </ac:spMkLst>
        </pc:spChg>
      </pc:sldChg>
      <pc:sldMasterChg chg="modSp mod modSldLayout">
        <pc:chgData name="Gorka Antona Santamaria" userId="963c0016-51fd-4fd6-b70d-69f21114f89f" providerId="ADAL" clId="{B9D01C70-A22A-42D0-86DD-85DC0B426371}" dt="2021-09-14T10:19:34.334" v="371" actId="1076"/>
        <pc:sldMasterMkLst>
          <pc:docMk/>
          <pc:sldMasterMk cId="3888688238" sldId="2147484069"/>
        </pc:sldMasterMkLst>
        <pc:spChg chg="mod">
          <ac:chgData name="Gorka Antona Santamaria" userId="963c0016-51fd-4fd6-b70d-69f21114f89f" providerId="ADAL" clId="{B9D01C70-A22A-42D0-86DD-85DC0B426371}" dt="2021-09-14T10:19:34.334" v="371" actId="1076"/>
          <ac:spMkLst>
            <pc:docMk/>
            <pc:sldMasterMk cId="3888688238" sldId="2147484069"/>
            <ac:spMk id="2" creationId="{CE050DED-1ED5-4CC2-B1BF-D1D699F0EDAD}"/>
          </ac:spMkLst>
        </pc:spChg>
        <pc:spChg chg="mod">
          <ac:chgData name="Gorka Antona Santamaria" userId="963c0016-51fd-4fd6-b70d-69f21114f89f" providerId="ADAL" clId="{B9D01C70-A22A-42D0-86DD-85DC0B426371}" dt="2021-09-14T10:14:14.435" v="330" actId="20577"/>
          <ac:spMkLst>
            <pc:docMk/>
            <pc:sldMasterMk cId="3888688238" sldId="2147484069"/>
            <ac:spMk id="13" creationId="{00000000-0000-0000-0000-000000000000}"/>
          </ac:spMkLst>
        </pc:spChg>
        <pc:sldLayoutChg chg="modSp mod">
          <pc:chgData name="Gorka Antona Santamaria" userId="963c0016-51fd-4fd6-b70d-69f21114f89f" providerId="ADAL" clId="{B9D01C70-A22A-42D0-86DD-85DC0B426371}" dt="2021-09-14T10:16:11.860" v="346" actId="20577"/>
          <pc:sldLayoutMkLst>
            <pc:docMk/>
            <pc:sldMasterMk cId="3888688238" sldId="2147484069"/>
            <pc:sldLayoutMk cId="857227150" sldId="2147484078"/>
          </pc:sldLayoutMkLst>
          <pc:spChg chg="mod">
            <ac:chgData name="Gorka Antona Santamaria" userId="963c0016-51fd-4fd6-b70d-69f21114f89f" providerId="ADAL" clId="{B9D01C70-A22A-42D0-86DD-85DC0B426371}" dt="2021-09-14T10:16:11.860" v="346" actId="20577"/>
            <ac:spMkLst>
              <pc:docMk/>
              <pc:sldMasterMk cId="3888688238" sldId="2147484069"/>
              <pc:sldLayoutMk cId="857227150" sldId="2147484078"/>
              <ac:spMk id="5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25.608" v="350" actId="20577"/>
          <pc:sldLayoutMkLst>
            <pc:docMk/>
            <pc:sldMasterMk cId="3888688238" sldId="2147484069"/>
            <pc:sldLayoutMk cId="2232035196" sldId="2147484086"/>
          </pc:sldLayoutMkLst>
          <pc:spChg chg="mod">
            <ac:chgData name="Gorka Antona Santamaria" userId="963c0016-51fd-4fd6-b70d-69f21114f89f" providerId="ADAL" clId="{B9D01C70-A22A-42D0-86DD-85DC0B426371}" dt="2021-09-14T10:16:25.608" v="350" actId="20577"/>
            <ac:spMkLst>
              <pc:docMk/>
              <pc:sldMasterMk cId="3888688238" sldId="2147484069"/>
              <pc:sldLayoutMk cId="2232035196" sldId="2147484086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30.769" v="352" actId="20577"/>
          <pc:sldLayoutMkLst>
            <pc:docMk/>
            <pc:sldMasterMk cId="3888688238" sldId="2147484069"/>
            <pc:sldLayoutMk cId="1996712945" sldId="2147484087"/>
          </pc:sldLayoutMkLst>
          <pc:spChg chg="mod">
            <ac:chgData name="Gorka Antona Santamaria" userId="963c0016-51fd-4fd6-b70d-69f21114f89f" providerId="ADAL" clId="{B9D01C70-A22A-42D0-86DD-85DC0B426371}" dt="2021-09-14T10:16:30.769" v="352" actId="20577"/>
            <ac:spMkLst>
              <pc:docMk/>
              <pc:sldMasterMk cId="3888688238" sldId="2147484069"/>
              <pc:sldLayoutMk cId="1996712945" sldId="2147484087"/>
              <ac:spMk id="7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36.723" v="354" actId="20577"/>
          <pc:sldLayoutMkLst>
            <pc:docMk/>
            <pc:sldMasterMk cId="3888688238" sldId="2147484069"/>
            <pc:sldLayoutMk cId="709855546" sldId="2147484089"/>
          </pc:sldLayoutMkLst>
          <pc:spChg chg="mod">
            <ac:chgData name="Gorka Antona Santamaria" userId="963c0016-51fd-4fd6-b70d-69f21114f89f" providerId="ADAL" clId="{B9D01C70-A22A-42D0-86DD-85DC0B426371}" dt="2021-09-14T10:16:36.723" v="354" actId="20577"/>
            <ac:spMkLst>
              <pc:docMk/>
              <pc:sldMasterMk cId="3888688238" sldId="2147484069"/>
              <pc:sldLayoutMk cId="709855546" sldId="2147484089"/>
              <ac:spMk id="10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40.485" v="358" actId="20577"/>
          <pc:sldLayoutMkLst>
            <pc:docMk/>
            <pc:sldMasterMk cId="3888688238" sldId="2147484069"/>
            <pc:sldLayoutMk cId="85789576" sldId="2147484090"/>
          </pc:sldLayoutMkLst>
          <pc:spChg chg="mod">
            <ac:chgData name="Gorka Antona Santamaria" userId="963c0016-51fd-4fd6-b70d-69f21114f89f" providerId="ADAL" clId="{B9D01C70-A22A-42D0-86DD-85DC0B426371}" dt="2021-09-14T10:16:40.485" v="358" actId="20577"/>
            <ac:spMkLst>
              <pc:docMk/>
              <pc:sldMasterMk cId="3888688238" sldId="2147484069"/>
              <pc:sldLayoutMk cId="85789576" sldId="2147484090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46.299" v="360" actId="20577"/>
          <pc:sldLayoutMkLst>
            <pc:docMk/>
            <pc:sldMasterMk cId="3888688238" sldId="2147484069"/>
            <pc:sldLayoutMk cId="2056813272" sldId="2147484091"/>
          </pc:sldLayoutMkLst>
          <pc:spChg chg="mod">
            <ac:chgData name="Gorka Antona Santamaria" userId="963c0016-51fd-4fd6-b70d-69f21114f89f" providerId="ADAL" clId="{B9D01C70-A22A-42D0-86DD-85DC0B426371}" dt="2021-09-14T10:16:46.299" v="360" actId="20577"/>
            <ac:spMkLst>
              <pc:docMk/>
              <pc:sldMasterMk cId="3888688238" sldId="2147484069"/>
              <pc:sldLayoutMk cId="2056813272" sldId="2147484091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49.505" v="362" actId="20577"/>
          <pc:sldLayoutMkLst>
            <pc:docMk/>
            <pc:sldMasterMk cId="3888688238" sldId="2147484069"/>
            <pc:sldLayoutMk cId="2556453115" sldId="2147484092"/>
          </pc:sldLayoutMkLst>
          <pc:spChg chg="mod">
            <ac:chgData name="Gorka Antona Santamaria" userId="963c0016-51fd-4fd6-b70d-69f21114f89f" providerId="ADAL" clId="{B9D01C70-A22A-42D0-86DD-85DC0B426371}" dt="2021-09-14T10:16:49.505" v="362" actId="20577"/>
            <ac:spMkLst>
              <pc:docMk/>
              <pc:sldMasterMk cId="3888688238" sldId="2147484069"/>
              <pc:sldLayoutMk cId="2556453115" sldId="2147484092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55.412" v="364" actId="20577"/>
          <pc:sldLayoutMkLst>
            <pc:docMk/>
            <pc:sldMasterMk cId="3888688238" sldId="2147484069"/>
            <pc:sldLayoutMk cId="530580959" sldId="2147484093"/>
          </pc:sldLayoutMkLst>
          <pc:spChg chg="mod">
            <ac:chgData name="Gorka Antona Santamaria" userId="963c0016-51fd-4fd6-b70d-69f21114f89f" providerId="ADAL" clId="{B9D01C70-A22A-42D0-86DD-85DC0B426371}" dt="2021-09-14T10:16:55.412" v="364" actId="20577"/>
            <ac:spMkLst>
              <pc:docMk/>
              <pc:sldMasterMk cId="3888688238" sldId="2147484069"/>
              <pc:sldLayoutMk cId="530580959" sldId="2147484093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7:00.048" v="366" actId="20577"/>
          <pc:sldLayoutMkLst>
            <pc:docMk/>
            <pc:sldMasterMk cId="3888688238" sldId="2147484069"/>
            <pc:sldLayoutMk cId="3706582940" sldId="2147484094"/>
          </pc:sldLayoutMkLst>
          <pc:spChg chg="mod">
            <ac:chgData name="Gorka Antona Santamaria" userId="963c0016-51fd-4fd6-b70d-69f21114f89f" providerId="ADAL" clId="{B9D01C70-A22A-42D0-86DD-85DC0B426371}" dt="2021-09-14T10:17:00.048" v="366" actId="20577"/>
            <ac:spMkLst>
              <pc:docMk/>
              <pc:sldMasterMk cId="3888688238" sldId="2147484069"/>
              <pc:sldLayoutMk cId="3706582940" sldId="2147484094"/>
              <ac:spMk id="8" creationId="{00000000-0000-0000-0000-000000000000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6:18.157" v="348" actId="20577"/>
          <pc:sldLayoutMkLst>
            <pc:docMk/>
            <pc:sldMasterMk cId="3888688238" sldId="2147484069"/>
            <pc:sldLayoutMk cId="1655076617" sldId="2147484124"/>
          </pc:sldLayoutMkLst>
          <pc:spChg chg="mod">
            <ac:chgData name="Gorka Antona Santamaria" userId="963c0016-51fd-4fd6-b70d-69f21114f89f" providerId="ADAL" clId="{B9D01C70-A22A-42D0-86DD-85DC0B426371}" dt="2021-09-14T10:16:18.157" v="348" actId="20577"/>
            <ac:spMkLst>
              <pc:docMk/>
              <pc:sldMasterMk cId="3888688238" sldId="2147484069"/>
              <pc:sldLayoutMk cId="1655076617" sldId="2147484124"/>
              <ac:spMk id="5" creationId="{AA964C5C-7AF7-4F8B-B407-393CC19DB817}"/>
            </ac:spMkLst>
          </pc:spChg>
        </pc:sldLayoutChg>
        <pc:sldLayoutChg chg="modSp mod">
          <pc:chgData name="Gorka Antona Santamaria" userId="963c0016-51fd-4fd6-b70d-69f21114f89f" providerId="ADAL" clId="{B9D01C70-A22A-42D0-86DD-85DC0B426371}" dt="2021-09-14T10:15:56.780" v="344" actId="20577"/>
          <pc:sldLayoutMkLst>
            <pc:docMk/>
            <pc:sldMasterMk cId="3888688238" sldId="2147484069"/>
            <pc:sldLayoutMk cId="1133043411" sldId="2147484125"/>
          </pc:sldLayoutMkLst>
          <pc:spChg chg="mod">
            <ac:chgData name="Gorka Antona Santamaria" userId="963c0016-51fd-4fd6-b70d-69f21114f89f" providerId="ADAL" clId="{B9D01C70-A22A-42D0-86DD-85DC0B426371}" dt="2021-09-14T10:15:56.780" v="344" actId="20577"/>
            <ac:spMkLst>
              <pc:docMk/>
              <pc:sldMasterMk cId="3888688238" sldId="2147484069"/>
              <pc:sldLayoutMk cId="1133043411" sldId="2147484125"/>
              <ac:spMk id="5" creationId="{AA964C5C-7AF7-4F8B-B407-393CC19DB817}"/>
            </ac:spMkLst>
          </pc:spChg>
        </pc:sldLayoutChg>
        <pc:sldLayoutChg chg="delSp mod">
          <pc:chgData name="Gorka Antona Santamaria" userId="963c0016-51fd-4fd6-b70d-69f21114f89f" providerId="ADAL" clId="{B9D01C70-A22A-42D0-86DD-85DC0B426371}" dt="2021-09-14T10:17:09.141" v="368" actId="478"/>
          <pc:sldLayoutMkLst>
            <pc:docMk/>
            <pc:sldMasterMk cId="3888688238" sldId="2147484069"/>
            <pc:sldLayoutMk cId="3327972674" sldId="2147484127"/>
          </pc:sldLayoutMkLst>
          <pc:spChg chg="del">
            <ac:chgData name="Gorka Antona Santamaria" userId="963c0016-51fd-4fd6-b70d-69f21114f89f" providerId="ADAL" clId="{B9D01C70-A22A-42D0-86DD-85DC0B426371}" dt="2021-09-14T10:17:09.141" v="368" actId="478"/>
            <ac:spMkLst>
              <pc:docMk/>
              <pc:sldMasterMk cId="3888688238" sldId="2147484069"/>
              <pc:sldLayoutMk cId="3327972674" sldId="2147484127"/>
              <ac:spMk id="7" creationId="{00000000-0000-0000-0000-000000000000}"/>
            </ac:spMkLst>
          </pc:spChg>
          <pc:spChg chg="del">
            <ac:chgData name="Gorka Antona Santamaria" userId="963c0016-51fd-4fd6-b70d-69f21114f89f" providerId="ADAL" clId="{B9D01C70-A22A-42D0-86DD-85DC0B426371}" dt="2021-09-14T10:17:07.047" v="367" actId="478"/>
            <ac:spMkLst>
              <pc:docMk/>
              <pc:sldMasterMk cId="3888688238" sldId="2147484069"/>
              <pc:sldLayoutMk cId="3327972674" sldId="2147484127"/>
              <ac:spMk id="8" creationId="{00000000-0000-0000-0000-000000000000}"/>
            </ac:spMkLst>
          </pc:spChg>
        </pc:sldLayoutChg>
        <pc:sldLayoutChg chg="delSp mod">
          <pc:chgData name="Gorka Antona Santamaria" userId="963c0016-51fd-4fd6-b70d-69f21114f89f" providerId="ADAL" clId="{B9D01C70-A22A-42D0-86DD-85DC0B426371}" dt="2021-09-14T10:17:12.647" v="369" actId="478"/>
          <pc:sldLayoutMkLst>
            <pc:docMk/>
            <pc:sldMasterMk cId="3888688238" sldId="2147484069"/>
            <pc:sldLayoutMk cId="375740344" sldId="2147484128"/>
          </pc:sldLayoutMkLst>
          <pc:spChg chg="del">
            <ac:chgData name="Gorka Antona Santamaria" userId="963c0016-51fd-4fd6-b70d-69f21114f89f" providerId="ADAL" clId="{B9D01C70-A22A-42D0-86DD-85DC0B426371}" dt="2021-09-14T10:17:12.647" v="369" actId="478"/>
            <ac:spMkLst>
              <pc:docMk/>
              <pc:sldMasterMk cId="3888688238" sldId="2147484069"/>
              <pc:sldLayoutMk cId="375740344" sldId="2147484128"/>
              <ac:spMk id="28" creationId="{00000000-0000-0000-0000-000000000000}"/>
            </ac:spMkLst>
          </pc:spChg>
        </pc:sldLayoutChg>
      </pc:sldMasterChg>
    </pc:docChg>
  </pc:docChgLst>
  <pc:docChgLst>
    <pc:chgData name="Gorka Antona Santamaria (gantonas)" userId="963c0016-51fd-4fd6-b70d-69f21114f89f" providerId="ADAL" clId="{EFD6A526-BC53-424F-9B1C-D3BF24AC08B2}"/>
    <pc:docChg chg="modSld">
      <pc:chgData name="Gorka Antona Santamaria (gantonas)" userId="963c0016-51fd-4fd6-b70d-69f21114f89f" providerId="ADAL" clId="{EFD6A526-BC53-424F-9B1C-D3BF24AC08B2}" dt="2021-10-28T07:27:59.811" v="0" actId="5793"/>
      <pc:docMkLst>
        <pc:docMk/>
      </pc:docMkLst>
      <pc:sldChg chg="modNotesTx">
        <pc:chgData name="Gorka Antona Santamaria (gantonas)" userId="963c0016-51fd-4fd6-b70d-69f21114f89f" providerId="ADAL" clId="{EFD6A526-BC53-424F-9B1C-D3BF24AC08B2}" dt="2021-10-28T07:27:59.811" v="0" actId="5793"/>
        <pc:sldMkLst>
          <pc:docMk/>
          <pc:sldMk cId="205647197" sldId="526"/>
        </pc:sldMkLst>
      </pc:sldChg>
    </pc:docChg>
  </pc:docChgLst>
  <pc:docChgLst>
    <pc:chgData name="Gorka Antona Santamaria (gantonas)" userId="963c0016-51fd-4fd6-b70d-69f21114f89f" providerId="ADAL" clId="{B9D01C70-A22A-42D0-86DD-85DC0B426371}"/>
    <pc:docChg chg="custSel addSld delSld modSld sldOrd">
      <pc:chgData name="Gorka Antona Santamaria (gantonas)" userId="963c0016-51fd-4fd6-b70d-69f21114f89f" providerId="ADAL" clId="{B9D01C70-A22A-42D0-86DD-85DC0B426371}" dt="2021-09-16T08:37:01.357" v="94"/>
      <pc:docMkLst>
        <pc:docMk/>
      </pc:docMkLst>
      <pc:sldChg chg="add del">
        <pc:chgData name="Gorka Antona Santamaria (gantonas)" userId="963c0016-51fd-4fd6-b70d-69f21114f89f" providerId="ADAL" clId="{B9D01C70-A22A-42D0-86DD-85DC0B426371}" dt="2021-09-16T08:17:35.763" v="1" actId="2696"/>
        <pc:sldMkLst>
          <pc:docMk/>
          <pc:sldMk cId="905600532" sldId="535"/>
        </pc:sldMkLst>
      </pc:sldChg>
      <pc:sldChg chg="addSp delSp modSp add mod">
        <pc:chgData name="Gorka Antona Santamaria (gantonas)" userId="963c0016-51fd-4fd6-b70d-69f21114f89f" providerId="ADAL" clId="{B9D01C70-A22A-42D0-86DD-85DC0B426371}" dt="2021-09-16T08:36:12.429" v="91" actId="1076"/>
        <pc:sldMkLst>
          <pc:docMk/>
          <pc:sldMk cId="2245169982" sldId="535"/>
        </pc:sldMkLst>
        <pc:spChg chg="mod">
          <ac:chgData name="Gorka Antona Santamaria (gantonas)" userId="963c0016-51fd-4fd6-b70d-69f21114f89f" providerId="ADAL" clId="{B9D01C70-A22A-42D0-86DD-85DC0B426371}" dt="2021-09-16T08:18:25.509" v="83" actId="20577"/>
          <ac:spMkLst>
            <pc:docMk/>
            <pc:sldMk cId="2245169982" sldId="535"/>
            <ac:spMk id="2" creationId="{621F1EAC-EAB0-D045-B18E-7250733D2BBB}"/>
          </ac:spMkLst>
        </pc:spChg>
        <pc:spChg chg="del mod">
          <ac:chgData name="Gorka Antona Santamaria (gantonas)" userId="963c0016-51fd-4fd6-b70d-69f21114f89f" providerId="ADAL" clId="{B9D01C70-A22A-42D0-86DD-85DC0B426371}" dt="2021-09-16T08:18:48.378" v="86" actId="478"/>
          <ac:spMkLst>
            <pc:docMk/>
            <pc:sldMk cId="2245169982" sldId="535"/>
            <ac:spMk id="4" creationId="{78DEEE7B-FEED-DF4E-8467-3086FECAFC75}"/>
          </ac:spMkLst>
        </pc:spChg>
        <pc:picChg chg="add mod modCrop">
          <ac:chgData name="Gorka Antona Santamaria (gantonas)" userId="963c0016-51fd-4fd6-b70d-69f21114f89f" providerId="ADAL" clId="{B9D01C70-A22A-42D0-86DD-85DC0B426371}" dt="2021-09-16T08:36:12.429" v="91" actId="1076"/>
          <ac:picMkLst>
            <pc:docMk/>
            <pc:sldMk cId="2245169982" sldId="535"/>
            <ac:picMk id="5" creationId="{0115B468-C66B-404C-A78A-4B339F05A90F}"/>
          </ac:picMkLst>
        </pc:picChg>
      </pc:sldChg>
      <pc:sldChg chg="add ord">
        <pc:chgData name="Gorka Antona Santamaria (gantonas)" userId="963c0016-51fd-4fd6-b70d-69f21114f89f" providerId="ADAL" clId="{B9D01C70-A22A-42D0-86DD-85DC0B426371}" dt="2021-09-16T08:37:01.357" v="94"/>
        <pc:sldMkLst>
          <pc:docMk/>
          <pc:sldMk cId="3175999494" sldId="536"/>
        </pc:sldMkLst>
      </pc:sldChg>
    </pc:docChg>
  </pc:docChgLst>
  <pc:docChgLst>
    <pc:chgData name="Julie Poole (jumyatt)" userId="S::jumyatt@cisco.com::c0965fe1-9ea3-4e7b-82ee-37207a9ff264" providerId="AD" clId="Web-{978C92B2-076E-43CA-B695-5FF326E592DA}"/>
    <pc:docChg chg="modSld">
      <pc:chgData name="Julie Poole (jumyatt)" userId="S::jumyatt@cisco.com::c0965fe1-9ea3-4e7b-82ee-37207a9ff264" providerId="AD" clId="Web-{978C92B2-076E-43CA-B695-5FF326E592DA}" dt="2022-01-31T14:23:12.683" v="4" actId="20577"/>
      <pc:docMkLst>
        <pc:docMk/>
      </pc:docMkLst>
      <pc:sldChg chg="modSp">
        <pc:chgData name="Julie Poole (jumyatt)" userId="S::jumyatt@cisco.com::c0965fe1-9ea3-4e7b-82ee-37207a9ff264" providerId="AD" clId="Web-{978C92B2-076E-43CA-B695-5FF326E592DA}" dt="2022-01-31T14:23:12.683" v="4" actId="20577"/>
        <pc:sldMkLst>
          <pc:docMk/>
          <pc:sldMk cId="3000540415" sldId="521"/>
        </pc:sldMkLst>
        <pc:spChg chg="mod">
          <ac:chgData name="Julie Poole (jumyatt)" userId="S::jumyatt@cisco.com::c0965fe1-9ea3-4e7b-82ee-37207a9ff264" providerId="AD" clId="Web-{978C92B2-076E-43CA-B695-5FF326E592DA}" dt="2022-01-31T14:23:12.683" v="4" actId="20577"/>
          <ac:spMkLst>
            <pc:docMk/>
            <pc:sldMk cId="3000540415" sldId="52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0C37B1-91FB-4605-B18B-8397F13816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330F0-FAD2-4927-9190-8C0E565748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9F035-259C-4C4A-94DA-DB5CE0FE6BC9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ACA0D-1B66-4261-9977-818FD2885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8AAD6-5127-4BF0-AB4F-6B94E84306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66B57-A1D6-4135-B8C1-7ADF577CEF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27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F66FB-1550-3344-BDDE-B4D8BFF1B0E8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73D15-B04F-0F47-955C-EAEBB98AE6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55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8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D73D15-B04F-0F47-955C-EAEBB98AE6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084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519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146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61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7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1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69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6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73D15-B04F-0F47-955C-EAEBB98AE6C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0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30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6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362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A99EBF-F5BC-496E-B8CE-4F39DA5E28F7}"/>
              </a:ext>
            </a:extLst>
          </p:cNvPr>
          <p:cNvSpPr/>
          <p:nvPr/>
        </p:nvSpPr>
        <p:spPr>
          <a:xfrm>
            <a:off x="0" y="1073150"/>
            <a:ext cx="9144000" cy="4070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4C5C-7AF7-4F8B-B407-393CC19DB81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5076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A99EBF-F5BC-496E-B8CE-4F39DA5E28F7}"/>
              </a:ext>
            </a:extLst>
          </p:cNvPr>
          <p:cNvSpPr/>
          <p:nvPr/>
        </p:nvSpPr>
        <p:spPr>
          <a:xfrm>
            <a:off x="0" y="1073150"/>
            <a:ext cx="9144000" cy="40703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4C5C-7AF7-4F8B-B407-393CC19DB81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tx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33043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90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444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823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20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4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671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31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985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6813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645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058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658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05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ab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48075" y="181040"/>
            <a:ext cx="7772400" cy="489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62B4E4"/>
              </a:buClr>
              <a:buFont typeface="Arial"/>
              <a:buNone/>
              <a:defRPr sz="2025" b="1" i="0" u="none" strike="noStrike" cap="none">
                <a:solidFill>
                  <a:srgbClr val="62B4E4"/>
                </a:solidFill>
                <a:latin typeface="CiscoSansTT ExtraLight" panose="020B0303020201020303" pitchFamily="34" charset="0"/>
                <a:ea typeface="CiscoSansTT ExtraLight" panose="020B0303020201020303" pitchFamily="34" charset="0"/>
                <a:cs typeface="CiscoSansTT ExtraLight" panose="020B0303020201020303" pitchFamily="34" charset="0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05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80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7"/>
            <a:ext cx="8513064" cy="434974"/>
          </a:xfrm>
        </p:spPr>
        <p:txBody>
          <a:bodyPr/>
          <a:lstStyle>
            <a:lvl1pPr marL="4688" indent="-4688" algn="l" defTabSz="342892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1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27972674"/>
      </p:ext>
    </p:extLst>
  </p:cSld>
  <p:clrMapOvr>
    <a:masterClrMapping/>
  </p:clrMapOvr>
  <p:transition/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98960"/>
            <a:ext cx="8229600" cy="6531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iscoSansTT ExtraLight" panose="020B0303020201020303" pitchFamily="34" charset="0"/>
                <a:ea typeface="CiscoSansTT ExtraLight" panose="020B0303020201020303" pitchFamily="34" charset="0"/>
                <a:cs typeface="CiscoSansTT ExtraLight" panose="020B0303020201020303" pitchFamily="34" charset="0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074568"/>
            <a:ext cx="8229600" cy="3433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42875" algn="l" rtl="0">
              <a:spcBef>
                <a:spcPts val="0"/>
              </a:spcBef>
              <a:spcAft>
                <a:spcPts val="675"/>
              </a:spcAft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72F39"/>
                </a:solidFill>
                <a:latin typeface="CiscoSansTT ExtraLight" panose="020B0303020201020303" pitchFamily="34" charset="0"/>
                <a:ea typeface="CiscoSansTT ExtraLight" panose="020B0303020201020303" pitchFamily="34" charset="0"/>
                <a:cs typeface="CiscoSansTT ExtraLight" panose="020B0303020201020303" pitchFamily="34" charset="0"/>
                <a:sym typeface="Arial"/>
              </a:defRPr>
            </a:lvl1pPr>
            <a:lvl2pPr marL="557213" marR="0" lvl="1" indent="-119063" algn="l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272F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85725" algn="l" rtl="0">
              <a:spcBef>
                <a:spcPts val="0"/>
              </a:spcBef>
              <a:spcAft>
                <a:spcPts val="525"/>
              </a:spcAft>
              <a:buClr>
                <a:schemeClr val="accent6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rgbClr val="272F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95250" algn="l" rtl="0">
              <a:spcBef>
                <a:spcPts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272F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95250" algn="l" rtl="0">
              <a:spcBef>
                <a:spcPts val="0"/>
              </a:spcBef>
              <a:spcAft>
                <a:spcPts val="375"/>
              </a:spcAft>
              <a:buClr>
                <a:schemeClr val="accent6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272F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40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68769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7" y="4108766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7" y="4348763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3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9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24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69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911436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5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79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6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923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80" y="4741655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6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6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8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201738"/>
            <a:ext cx="8115300" cy="280477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4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6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201738"/>
            <a:ext cx="8280057" cy="321999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83" marR="0" indent="-285683" algn="ctr" defTabSz="457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5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15" indent="-114297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12" indent="-114297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09" indent="-114297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7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/>
            </a:lvl1pPr>
            <a:lvl2pPr marL="346067" indent="-1714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189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61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20" indent="-11271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80" y="4741655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19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594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892" indent="-114297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189" indent="-123822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61" indent="-117472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594" indent="-114297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892" indent="-114297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189" indent="-12382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61" indent="-11747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197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21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93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4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6020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45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50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5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60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43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722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50DED-1ED5-4CC2-B1BF-D1D699F0E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5854" y="474165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A4D4-5E4E-4B47-B7A5-799B51EFFBA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68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124" r:id="rId13"/>
    <p:sldLayoutId id="2147484125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126" r:id="rId29"/>
    <p:sldLayoutId id="2147484127" r:id="rId30"/>
    <p:sldLayoutId id="2147484128" r:id="rId31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0274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19" r:id="rId22"/>
    <p:sldLayoutId id="2147484120" r:id="rId23"/>
    <p:sldLayoutId id="2147484121" r:id="rId24"/>
    <p:sldLayoutId id="2147484122" r:id="rId25"/>
    <p:sldLayoutId id="2147484123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wxcc-us1.cisco.com/" TargetMode="Externa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33C93-00DA-4524-BE79-6FA21512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765" y="3768523"/>
            <a:ext cx="8296421" cy="789300"/>
          </a:xfrm>
        </p:spPr>
        <p:txBody>
          <a:bodyPr/>
          <a:lstStyle/>
          <a:p>
            <a:r>
              <a:rPr lang="en-US" dirty="0"/>
              <a:t>Customer Solution Assurance Team</a:t>
            </a:r>
          </a:p>
          <a:p>
            <a:r>
              <a:rPr lang="en-US" dirty="0"/>
              <a:t>[Presenter]</a:t>
            </a:r>
          </a:p>
          <a:p>
            <a:r>
              <a:rPr lang="en-US" dirty="0"/>
              <a:t>[DATE]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32CC62-E75A-9549-B5DA-86C77A3CD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Cisco Webex Contact Center</a:t>
            </a:r>
            <a:br>
              <a:rPr lang="en-US" sz="4400" dirty="0"/>
            </a:br>
            <a:r>
              <a:rPr lang="en-US" sz="3200" dirty="0"/>
              <a:t>Agent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1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 Desktop Overview</a:t>
            </a:r>
          </a:p>
        </p:txBody>
      </p:sp>
    </p:spTree>
    <p:extLst>
      <p:ext uri="{BB962C8B-B14F-4D97-AF65-F5344CB8AC3E}">
        <p14:creationId xmlns:p14="http://schemas.microsoft.com/office/powerpoint/2010/main" val="191898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2503908" cy="731837"/>
          </a:xfrm>
        </p:spPr>
        <p:txBody>
          <a:bodyPr/>
          <a:lstStyle/>
          <a:p>
            <a:r>
              <a:rPr lang="en-US" sz="2600" dirty="0"/>
              <a:t>Agent Desktop Overview</a:t>
            </a:r>
            <a:endParaRPr lang="en-US" sz="200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FA0E0E-7F66-4B9B-BAF7-8F2F49DC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26" y="9525"/>
            <a:ext cx="6328974" cy="47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User settings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EFDEC-CEFF-C84C-B3D8-8E9B45BB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61" y="1073150"/>
            <a:ext cx="7165261" cy="37290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4E6093-A0DF-44A7-923D-6258326BC5BC}"/>
              </a:ext>
            </a:extLst>
          </p:cNvPr>
          <p:cNvSpPr/>
          <p:nvPr/>
        </p:nvSpPr>
        <p:spPr>
          <a:xfrm>
            <a:off x="7726326" y="1073150"/>
            <a:ext cx="276796" cy="259464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428C0-99B0-45F6-A9AD-4B46A674C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868" y="975213"/>
            <a:ext cx="1854293" cy="328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9BE7E-05EF-454D-9CBA-7AA35074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85" y="1623237"/>
            <a:ext cx="3573913" cy="279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081E8-0CBB-4739-AF05-F1EFCDF3B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468" y="1607477"/>
            <a:ext cx="2876654" cy="3338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5BDE0-8686-4392-8B78-48DE27F90D46}"/>
              </a:ext>
            </a:extLst>
          </p:cNvPr>
          <p:cNvSpPr txBox="1"/>
          <p:nvPr/>
        </p:nvSpPr>
        <p:spPr>
          <a:xfrm>
            <a:off x="2929072" y="197510"/>
            <a:ext cx="28137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050" dirty="0">
                <a:solidFill>
                  <a:srgbClr val="282828"/>
                </a:solidFill>
                <a:latin typeface="CiscoSansTT ExtraLight"/>
              </a:rPr>
              <a:t>When an agent has finished a shift or needs to sign-out from the contact center for any other reason (like to change phone numbers)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34220-25EF-4AC7-ABA1-0F85A1E88A85}"/>
              </a:ext>
            </a:extLst>
          </p:cNvPr>
          <p:cNvSpPr/>
          <p:nvPr/>
        </p:nvSpPr>
        <p:spPr>
          <a:xfrm>
            <a:off x="6188149" y="1332614"/>
            <a:ext cx="815163" cy="25946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83F8C3-153D-498B-8D7C-0833C6DF8298}"/>
              </a:ext>
            </a:extLst>
          </p:cNvPr>
          <p:cNvCxnSpPr/>
          <p:nvPr/>
        </p:nvCxnSpPr>
        <p:spPr>
          <a:xfrm flipH="1" flipV="1">
            <a:off x="5096540" y="774591"/>
            <a:ext cx="1041990" cy="68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4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61" y="53837"/>
            <a:ext cx="8345488" cy="731837"/>
          </a:xfrm>
        </p:spPr>
        <p:txBody>
          <a:bodyPr/>
          <a:lstStyle/>
          <a:p>
            <a:r>
              <a:rPr lang="en-US" sz="2600" dirty="0"/>
              <a:t>Dark Mode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4E6093-A0DF-44A7-923D-6258326BC5BC}"/>
              </a:ext>
            </a:extLst>
          </p:cNvPr>
          <p:cNvSpPr/>
          <p:nvPr/>
        </p:nvSpPr>
        <p:spPr>
          <a:xfrm>
            <a:off x="7726326" y="1073150"/>
            <a:ext cx="276796" cy="259464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428C0-99B0-45F6-A9AD-4B46A674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68" y="975213"/>
            <a:ext cx="1854293" cy="328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DBF14-9BCF-4EB1-8DAB-442FD07A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5" y="873963"/>
            <a:ext cx="7818474" cy="38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8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41" y="121206"/>
            <a:ext cx="6259116" cy="731837"/>
          </a:xfrm>
        </p:spPr>
        <p:txBody>
          <a:bodyPr/>
          <a:lstStyle/>
          <a:p>
            <a:r>
              <a:rPr lang="en-US" sz="2400" dirty="0"/>
              <a:t>Agent States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15841-1F30-2F49-B5E6-862BADE87BCA}"/>
              </a:ext>
            </a:extLst>
          </p:cNvPr>
          <p:cNvSpPr txBox="1"/>
          <p:nvPr/>
        </p:nvSpPr>
        <p:spPr>
          <a:xfrm>
            <a:off x="1853243" y="810480"/>
            <a:ext cx="4637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050" b="1" dirty="0">
                <a:solidFill>
                  <a:srgbClr val="282828"/>
                </a:solidFill>
                <a:latin typeface="CiscoSansTT ExtraLight"/>
              </a:rPr>
              <a:t>Set status to ‘Available’ state to receive interactions (calls) from the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A10B1-F052-4221-95C7-1DAF0092F9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073151"/>
            <a:ext cx="6057900" cy="3670299"/>
          </a:xfrm>
          <a:prstGeom prst="rect">
            <a:avLst/>
          </a:prstGeom>
          <a:effectLst>
            <a:outerShdw blurRad="88900" dist="38100" dir="2700000" sx="101000" sy="101000" algn="tl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02BC9-7DD2-49C3-8AEA-C224358D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66" y="3033877"/>
            <a:ext cx="2385029" cy="726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EC7F5A-BE01-4AAA-9D44-1F621263B112}"/>
              </a:ext>
            </a:extLst>
          </p:cNvPr>
          <p:cNvCxnSpPr/>
          <p:nvPr/>
        </p:nvCxnSpPr>
        <p:spPr>
          <a:xfrm>
            <a:off x="6591952" y="1841333"/>
            <a:ext cx="1138490" cy="113523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B85987-935A-4E80-83B9-6751628207AB}"/>
              </a:ext>
            </a:extLst>
          </p:cNvPr>
          <p:cNvCxnSpPr>
            <a:cxnSpLocks/>
          </p:cNvCxnSpPr>
          <p:nvPr/>
        </p:nvCxnSpPr>
        <p:spPr>
          <a:xfrm>
            <a:off x="5370149" y="2810347"/>
            <a:ext cx="62474" cy="19487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1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 States</a:t>
            </a:r>
          </a:p>
        </p:txBody>
      </p:sp>
    </p:spTree>
    <p:extLst>
      <p:ext uri="{BB962C8B-B14F-4D97-AF65-F5344CB8AC3E}">
        <p14:creationId xmlns:p14="http://schemas.microsoft.com/office/powerpoint/2010/main" val="241648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72" y="123121"/>
            <a:ext cx="8513064" cy="434974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Agent Activity States (Events)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9B9A4-D9BA-EF4F-9E6C-DBC268EB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7" y="713436"/>
            <a:ext cx="7451834" cy="40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62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FF33-3439-6B40-8303-E90C95E4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3" y="36513"/>
            <a:ext cx="8345488" cy="731837"/>
          </a:xfrm>
        </p:spPr>
        <p:txBody>
          <a:bodyPr/>
          <a:lstStyle/>
          <a:p>
            <a:r>
              <a:rPr lang="en-BE" dirty="0"/>
              <a:t>Agent State Transmition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20ADB-7613-5C4A-B73B-A6CF3B3F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99"/>
            <a:ext cx="9144000" cy="4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1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Ring On No Answer (RONA)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587E8-8054-44CF-892A-ECAC3069C3E7}"/>
              </a:ext>
            </a:extLst>
          </p:cNvPr>
          <p:cNvSpPr txBox="1"/>
          <p:nvPr/>
        </p:nvSpPr>
        <p:spPr>
          <a:xfrm>
            <a:off x="3790231" y="2939917"/>
            <a:ext cx="528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200" b="1" dirty="0">
                <a:solidFill>
                  <a:srgbClr val="00BCEB"/>
                </a:solidFill>
              </a:rPr>
              <a:t>Common Causes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</a:rPr>
              <a:t>Not Answering the phone when it rings (timer expires – 30 seconds)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282828"/>
                </a:solidFill>
              </a:rPr>
              <a:t>Forgetting to go to an idle state when</a:t>
            </a:r>
          </a:p>
          <a:p>
            <a:pPr marL="503635" lvl="4" indent="-160735" defTabSz="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</a:rPr>
              <a:t>Leaving your desk (restroom break, etc.)</a:t>
            </a:r>
          </a:p>
          <a:p>
            <a:pPr marL="503635" lvl="7" indent="-160735" defTabSz="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</a:rPr>
              <a:t>Using phone to make other calls (direct calls, multi-line phones, </a:t>
            </a:r>
            <a:r>
              <a:rPr lang="en-US" sz="1200" dirty="0" err="1">
                <a:solidFill>
                  <a:srgbClr val="282828"/>
                </a:solidFill>
              </a:rPr>
              <a:t>etc</a:t>
            </a:r>
            <a:r>
              <a:rPr lang="en-US" sz="1200" dirty="0">
                <a:solidFill>
                  <a:srgbClr val="282828"/>
                </a:solidFill>
              </a:rPr>
              <a:t>)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</a:rPr>
              <a:t>Reachability issues with DN/phone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B1BF2-454F-4008-B3E3-D8A962CDB0E9}"/>
              </a:ext>
            </a:extLst>
          </p:cNvPr>
          <p:cNvSpPr txBox="1"/>
          <p:nvPr/>
        </p:nvSpPr>
        <p:spPr>
          <a:xfrm>
            <a:off x="854374" y="2708914"/>
            <a:ext cx="2699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dirty="0">
                <a:solidFill>
                  <a:srgbClr val="E3241B"/>
                </a:solidFill>
                <a:latin typeface="CiscoSansTT ExtraLight"/>
                <a:ea typeface="ＭＳ Ｐゴシック" charset="0"/>
              </a:rPr>
              <a:t>Indicates the system tried to deliver a call but the connection was not established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2A8BA-B3A0-46EA-9F40-7A1F2DA3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865056"/>
            <a:ext cx="3429000" cy="1651360"/>
          </a:xfrm>
          <a:prstGeom prst="rect">
            <a:avLst/>
          </a:prstGeom>
          <a:effectLst>
            <a:outerShdw blurRad="88900" dist="38100" dir="2700000" sx="101000" sy="101000" algn="tl" rotWithShape="0">
              <a:prstClr val="black">
                <a:alpha val="17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0FA8-30ED-437A-BE95-A1C1D79C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6" y="590551"/>
            <a:ext cx="3481498" cy="20213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B25A2-BDA5-477A-9E27-1D5EF6821722}"/>
              </a:ext>
            </a:extLst>
          </p:cNvPr>
          <p:cNvCxnSpPr>
            <a:stCxn id="4" idx="2"/>
          </p:cNvCxnSpPr>
          <p:nvPr/>
        </p:nvCxnSpPr>
        <p:spPr>
          <a:xfrm>
            <a:off x="6504135" y="2611898"/>
            <a:ext cx="0" cy="4077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3335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Inbound calls</a:t>
            </a:r>
          </a:p>
        </p:txBody>
      </p:sp>
    </p:spTree>
    <p:extLst>
      <p:ext uri="{BB962C8B-B14F-4D97-AF65-F5344CB8AC3E}">
        <p14:creationId xmlns:p14="http://schemas.microsoft.com/office/powerpoint/2010/main" val="330939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1EAC-EAB0-D045-B18E-7250733D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EEE7B-FEED-DF4E-8467-3086FECAFC75}"/>
              </a:ext>
            </a:extLst>
          </p:cNvPr>
          <p:cNvSpPr txBox="1"/>
          <p:nvPr/>
        </p:nvSpPr>
        <p:spPr>
          <a:xfrm>
            <a:off x="4780305" y="171093"/>
            <a:ext cx="28989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Account activation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Agent Login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Agent Desktop Overview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Agent States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Manage inbound calls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Outbound Calls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Agent Personal Statistics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Help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+mn-lt"/>
              </a:rPr>
              <a:t>Q&amp;A </a:t>
            </a:r>
          </a:p>
        </p:txBody>
      </p:sp>
    </p:spTree>
    <p:extLst>
      <p:ext uri="{BB962C8B-B14F-4D97-AF65-F5344CB8AC3E}">
        <p14:creationId xmlns:p14="http://schemas.microsoft.com/office/powerpoint/2010/main" val="440827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8FD3-CE22-4CE4-9A91-D44D2044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>
                <a:solidFill>
                  <a:schemeClr val="tx2"/>
                </a:solidFill>
              </a:rPr>
              <a:t>Receiving an Incoming 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F973C-F7EE-4FB4-9496-673FBB388D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78723"/>
            <a:ext cx="6800850" cy="3814665"/>
          </a:xfrm>
          <a:prstGeom prst="rect">
            <a:avLst/>
          </a:prstGeom>
          <a:effectLst>
            <a:outerShdw blurRad="88900" dist="38100" dir="2700000" sx="101000" sy="101000" algn="tl" rotWithShape="0">
              <a:prstClr val="black">
                <a:alpha val="17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BFCA95-9B68-4728-BB31-4B4E93285C0E}"/>
              </a:ext>
            </a:extLst>
          </p:cNvPr>
          <p:cNvSpPr txBox="1"/>
          <p:nvPr/>
        </p:nvSpPr>
        <p:spPr>
          <a:xfrm>
            <a:off x="3650512" y="4070782"/>
            <a:ext cx="2335255" cy="307777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Number that customer marks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824C2C-BCA4-4DBC-A2C5-64D3C7146135}"/>
              </a:ext>
            </a:extLst>
          </p:cNvPr>
          <p:cNvCxnSpPr>
            <a:stCxn id="3" idx="3"/>
          </p:cNvCxnSpPr>
          <p:nvPr/>
        </p:nvCxnSpPr>
        <p:spPr>
          <a:xfrm flipV="1">
            <a:off x="5985767" y="4070782"/>
            <a:ext cx="223647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92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AA05A7-E5F1-4DBB-AF01-E106C4D03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90551"/>
            <a:ext cx="6858000" cy="309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Window Controls and Indicators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DFD89-FA42-4C2F-A3D3-3E111E24DB84}"/>
              </a:ext>
            </a:extLst>
          </p:cNvPr>
          <p:cNvSpPr/>
          <p:nvPr/>
        </p:nvSpPr>
        <p:spPr>
          <a:xfrm>
            <a:off x="3757428" y="1971187"/>
            <a:ext cx="2686050" cy="267910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b="1" dirty="0"/>
              <a:t>Controls are available in the call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Hold</a:t>
            </a:r>
            <a:r>
              <a:rPr lang="en-US" sz="1050" dirty="0"/>
              <a:t> will place the caller on hold and they will hear music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Consult</a:t>
            </a:r>
            <a:r>
              <a:rPr lang="en-US" sz="1050" dirty="0"/>
              <a:t> will do a consult transfer allowing you to consult with the person you are transferring TO before connecting the end customer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Transfer</a:t>
            </a:r>
            <a:r>
              <a:rPr lang="en-US" sz="1050" dirty="0"/>
              <a:t> will do a blind transfer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Conference</a:t>
            </a:r>
            <a:r>
              <a:rPr lang="en-US" sz="1050" dirty="0"/>
              <a:t> (if enabled) will conference several on the same call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Pause Recording </a:t>
            </a:r>
            <a:r>
              <a:rPr lang="en-US" sz="1050" dirty="0"/>
              <a:t>will pause recording for a few seconds to allow prevention of sensitive information being recorded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/>
              <a:t>End</a:t>
            </a:r>
            <a:r>
              <a:rPr lang="en-US" sz="1050" dirty="0"/>
              <a:t> call will hang up and put you in Wrap-Up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9AA25-2E63-4475-AA47-CF43FF78495B}"/>
              </a:ext>
            </a:extLst>
          </p:cNvPr>
          <p:cNvSpPr/>
          <p:nvPr/>
        </p:nvSpPr>
        <p:spPr>
          <a:xfrm>
            <a:off x="5656521" y="942753"/>
            <a:ext cx="2247014" cy="311889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86969-C4BF-431A-A7E3-C29F0402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08016"/>
            <a:ext cx="3733800" cy="3813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5F8BD8-1069-42DC-8599-89B38EB24BF8}"/>
              </a:ext>
            </a:extLst>
          </p:cNvPr>
          <p:cNvSpPr/>
          <p:nvPr/>
        </p:nvSpPr>
        <p:spPr>
          <a:xfrm>
            <a:off x="4267200" y="908016"/>
            <a:ext cx="3820633" cy="43497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7BA3F-972E-4322-BC4B-0F5D16C8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979846"/>
            <a:ext cx="3073400" cy="2661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D1A51-F57E-4479-8000-12EFA68FE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654" y="1650871"/>
            <a:ext cx="2222984" cy="33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6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Outbound Calls</a:t>
            </a:r>
          </a:p>
        </p:txBody>
      </p:sp>
    </p:spTree>
    <p:extLst>
      <p:ext uri="{BB962C8B-B14F-4D97-AF65-F5344CB8AC3E}">
        <p14:creationId xmlns:p14="http://schemas.microsoft.com/office/powerpoint/2010/main" val="1459576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627" y="265872"/>
            <a:ext cx="6384798" cy="434974"/>
          </a:xfrm>
        </p:spPr>
        <p:txBody>
          <a:bodyPr/>
          <a:lstStyle/>
          <a:p>
            <a:r>
              <a:rPr lang="en-US" sz="2800" dirty="0" err="1">
                <a:solidFill>
                  <a:schemeClr val="tx2"/>
                </a:solidFill>
              </a:rPr>
              <a:t>Outdial</a:t>
            </a:r>
            <a:r>
              <a:rPr lang="en-US" sz="2800" dirty="0">
                <a:solidFill>
                  <a:schemeClr val="tx2"/>
                </a:solidFill>
              </a:rPr>
              <a:t> - Dialpad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9A1D3B-30ED-474F-8B33-DC823404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9" y="695548"/>
            <a:ext cx="8149681" cy="40155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3CF479-3B1E-46FD-86A3-C02C51F78AB6}"/>
              </a:ext>
            </a:extLst>
          </p:cNvPr>
          <p:cNvSpPr/>
          <p:nvPr/>
        </p:nvSpPr>
        <p:spPr>
          <a:xfrm>
            <a:off x="6237402" y="772713"/>
            <a:ext cx="940310" cy="35780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F4911-5E22-4677-B8FB-23A2B15C83A1}"/>
              </a:ext>
            </a:extLst>
          </p:cNvPr>
          <p:cNvSpPr txBox="1"/>
          <p:nvPr/>
        </p:nvSpPr>
        <p:spPr>
          <a:xfrm>
            <a:off x="4451404" y="175582"/>
            <a:ext cx="465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+mn-lt"/>
              </a:rPr>
              <a:t>Must be in IDLE state for Dialpad to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367C42-4F06-4FF7-886C-8E22A3EA245D}"/>
              </a:ext>
            </a:extLst>
          </p:cNvPr>
          <p:cNvCxnSpPr/>
          <p:nvPr/>
        </p:nvCxnSpPr>
        <p:spPr>
          <a:xfrm>
            <a:off x="6289831" y="432391"/>
            <a:ext cx="125146" cy="35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6A4115E-F9AB-4C53-A1DC-A8AF51E8189F}"/>
              </a:ext>
            </a:extLst>
          </p:cNvPr>
          <p:cNvSpPr/>
          <p:nvPr/>
        </p:nvSpPr>
        <p:spPr>
          <a:xfrm>
            <a:off x="5304548" y="783452"/>
            <a:ext cx="404037" cy="35780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603240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3441-812C-4FD5-91FE-1D87F49B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155577"/>
            <a:ext cx="8513064" cy="434974"/>
          </a:xfrm>
        </p:spPr>
        <p:txBody>
          <a:bodyPr/>
          <a:lstStyle/>
          <a:p>
            <a:r>
              <a:rPr lang="en-US" dirty="0"/>
              <a:t>Outbound Call in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449DC-7ADF-420A-A9A2-1185793C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28650"/>
            <a:ext cx="68580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8FE10-8B85-4A52-8DC8-DBA4FDBB8EFA}"/>
              </a:ext>
            </a:extLst>
          </p:cNvPr>
          <p:cNvSpPr txBox="1"/>
          <p:nvPr/>
        </p:nvSpPr>
        <p:spPr>
          <a:xfrm>
            <a:off x="3536950" y="3067050"/>
            <a:ext cx="457200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2 Steps to </a:t>
            </a:r>
            <a:r>
              <a:rPr lang="en-US" dirty="0" err="1"/>
              <a:t>outdial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Agent line will ring</a:t>
            </a:r>
          </a:p>
          <a:p>
            <a:pPr marL="342900" indent="-342900">
              <a:buAutoNum type="arabicPeriod"/>
            </a:pPr>
            <a:r>
              <a:rPr lang="en-US" dirty="0"/>
              <a:t>Dial out to called number</a:t>
            </a:r>
          </a:p>
        </p:txBody>
      </p:sp>
    </p:spTree>
    <p:extLst>
      <p:ext uri="{BB962C8B-B14F-4D97-AF65-F5344CB8AC3E}">
        <p14:creationId xmlns:p14="http://schemas.microsoft.com/office/powerpoint/2010/main" val="42646633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 Statistics</a:t>
            </a:r>
          </a:p>
        </p:txBody>
      </p:sp>
    </p:spTree>
    <p:extLst>
      <p:ext uri="{BB962C8B-B14F-4D97-AF65-F5344CB8AC3E}">
        <p14:creationId xmlns:p14="http://schemas.microsoft.com/office/powerpoint/2010/main" val="243910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D1EB8-DAD4-4931-8915-69505AE1E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02"/>
          <a:stretch/>
        </p:blipFill>
        <p:spPr>
          <a:xfrm>
            <a:off x="601849" y="590551"/>
            <a:ext cx="2228437" cy="4226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Agent Statistics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109490-5595-4C32-9A74-D5B4FF9D5B9C}"/>
              </a:ext>
            </a:extLst>
          </p:cNvPr>
          <p:cNvSpPr/>
          <p:nvPr/>
        </p:nvSpPr>
        <p:spPr>
          <a:xfrm>
            <a:off x="505696" y="1571625"/>
            <a:ext cx="457200" cy="40005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246D3-26E1-43C5-9DA5-37ED3F2B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79" y="934419"/>
            <a:ext cx="6858000" cy="327466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33254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85086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5468" y="244477"/>
            <a:ext cx="8513064" cy="434974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Built In Help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AA6F6-9B58-4669-AF31-67AAFCCC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29" y="1118051"/>
            <a:ext cx="6560742" cy="304538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BD51D74-373C-4FA5-9BD3-5105D3B79A1E}"/>
              </a:ext>
            </a:extLst>
          </p:cNvPr>
          <p:cNvSpPr/>
          <p:nvPr/>
        </p:nvSpPr>
        <p:spPr>
          <a:xfrm>
            <a:off x="1291629" y="3962400"/>
            <a:ext cx="239459" cy="20103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0943662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Procedures to Remember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Agents must be provided with </a:t>
            </a:r>
            <a:r>
              <a:rPr lang="en-US" dirty="0" err="1"/>
              <a:t>url</a:t>
            </a:r>
            <a:r>
              <a:rPr lang="en-US" dirty="0"/>
              <a:t> and login information (check email for initial credentials)</a:t>
            </a:r>
          </a:p>
          <a:p>
            <a:pPr marL="114300" indent="0" algn="ctr">
              <a:buNone/>
            </a:pPr>
            <a:r>
              <a:rPr lang="fr-FR" sz="1800" dirty="0">
                <a:latin typeface="CiscoSansTT ExtraLight"/>
                <a:hlinkClick r:id="rId2"/>
              </a:rPr>
              <a:t>https://desktop.</a:t>
            </a:r>
            <a:r>
              <a:rPr lang="fr-FR" dirty="0">
                <a:latin typeface="CiscoSansTT ExtraLight"/>
                <a:hlinkClick r:id="rId2"/>
              </a:rPr>
              <a:t>wxcc-us1</a:t>
            </a:r>
            <a:r>
              <a:rPr lang="fr-FR" sz="1800" dirty="0">
                <a:latin typeface="CiscoSansTT ExtraLight"/>
                <a:hlinkClick r:id="rId2"/>
              </a:rPr>
              <a:t>.cisco.com</a:t>
            </a:r>
            <a:r>
              <a:rPr lang="fr-FR" dirty="0">
                <a:latin typeface="CiscoSansTT ExtraLight"/>
                <a:hlinkClick r:id="rId2"/>
              </a:rPr>
              <a:t>/</a:t>
            </a:r>
            <a:endParaRPr lang="fr-FR"/>
          </a:p>
          <a:p>
            <a:pPr marL="114300" indent="0" algn="ctr">
              <a:buNone/>
            </a:pPr>
            <a:endParaRPr lang="fr-FR" dirty="0">
              <a:latin typeface="CiscoSansTT ExtraLight"/>
            </a:endParaRPr>
          </a:p>
          <a:p>
            <a:r>
              <a:rPr lang="en-US" dirty="0"/>
              <a:t>Agents must know phone number (or extension) </a:t>
            </a:r>
            <a:r>
              <a:rPr lang="en-US" u="sng" dirty="0"/>
              <a:t>where they are sitting </a:t>
            </a:r>
          </a:p>
          <a:p>
            <a:r>
              <a:rPr lang="en-US" dirty="0"/>
              <a:t>Phone numbers should be entered as numeric only (no ‘-’ and ‘+’ characters)</a:t>
            </a:r>
          </a:p>
          <a:p>
            <a:r>
              <a:rPr lang="en-US" dirty="0"/>
              <a:t>Agent use of Idle state</a:t>
            </a:r>
          </a:p>
          <a:p>
            <a:pPr marL="556895" lvl="1" indent="-118745"/>
            <a:r>
              <a:rPr lang="en-US" sz="135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before leaving their desk</a:t>
            </a:r>
          </a:p>
          <a:p>
            <a:pPr marL="556895" lvl="1" indent="-118745"/>
            <a:r>
              <a:rPr lang="en-US" sz="135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before placing outbound calls</a:t>
            </a:r>
          </a:p>
          <a:p>
            <a:pPr marL="556895" lvl="1" indent="-118745"/>
            <a:r>
              <a:rPr lang="en-US" sz="135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when taking non-call center calls (direct calls; multi-line phones, etc.)</a:t>
            </a:r>
          </a:p>
          <a:p>
            <a:r>
              <a:rPr lang="en-US" sz="1650" dirty="0"/>
              <a:t>Log-out – need to log out at the end of your work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198732" y="4788386"/>
            <a:ext cx="539086" cy="273844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buSzPct val="25000"/>
            </a:pPr>
            <a:fld id="{00000000-1234-1234-1234-123412341234}" type="slidenum">
              <a:rPr lang="en-US" sz="750">
                <a:solidFill>
                  <a:srgbClr val="888888"/>
                </a:solidFill>
                <a:ea typeface="Arial"/>
                <a:sym typeface="Arial"/>
              </a:rPr>
              <a:pPr algn="ctr">
                <a:spcBef>
                  <a:spcPts val="0"/>
                </a:spcBef>
                <a:buSzPct val="25000"/>
              </a:pPr>
              <a:t>29</a:t>
            </a:fld>
            <a:endParaRPr lang="en-US" sz="750" dirty="0">
              <a:solidFill>
                <a:srgbClr val="888888"/>
              </a:solidFill>
              <a:ea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54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1EAC-EAB0-D045-B18E-7250733D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Agent Desktop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- 1.2 Create a Custom Desktop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5B468-C66B-404C-A78A-4B339F05A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92" r="57292"/>
          <a:stretch/>
        </p:blipFill>
        <p:spPr>
          <a:xfrm>
            <a:off x="4246563" y="194310"/>
            <a:ext cx="4572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9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3147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15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1EAC-EAB0-D045-B18E-7250733D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Agent Desktop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- 1.2 Create a Custom Desktop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5B468-C66B-404C-A78A-4B339F05A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92" r="57292"/>
          <a:stretch/>
        </p:blipFill>
        <p:spPr>
          <a:xfrm>
            <a:off x="4246563" y="194310"/>
            <a:ext cx="4572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6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Account Activation</a:t>
            </a:r>
          </a:p>
        </p:txBody>
      </p:sp>
    </p:spTree>
    <p:extLst>
      <p:ext uri="{BB962C8B-B14F-4D97-AF65-F5344CB8AC3E}">
        <p14:creationId xmlns:p14="http://schemas.microsoft.com/office/powerpoint/2010/main" val="366223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97DD44-0679-EC41-AB69-DC7F2A831DCE}"/>
              </a:ext>
            </a:extLst>
          </p:cNvPr>
          <p:cNvSpPr txBox="1">
            <a:spLocks/>
          </p:cNvSpPr>
          <p:nvPr/>
        </p:nvSpPr>
        <p:spPr bwMode="auto">
          <a:xfrm>
            <a:off x="166539" y="277510"/>
            <a:ext cx="6259116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8" tIns="34284" rIns="68568" bIns="34284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600" b="0" i="0" u="none" kern="120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513160">
              <a:defRPr/>
            </a:pPr>
            <a:r>
              <a:rPr lang="en-IN" sz="2800" dirty="0">
                <a:solidFill>
                  <a:srgbClr val="005073"/>
                </a:solidFill>
                <a:latin typeface="CiscoSansTT ExtraLight"/>
              </a:rPr>
              <a:t>Account activation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E7B75-74F2-3140-8BC0-580B9389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3" y="1384521"/>
            <a:ext cx="2240682" cy="20943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153FA-FBF5-C141-B4C0-9ECCCAC2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087" y="1408374"/>
            <a:ext cx="2947741" cy="2070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D0FC-8501-C74E-8262-EF07C23BD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40" y="1379983"/>
            <a:ext cx="2997769" cy="2070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8B9E8-DD43-3349-A9C4-F9EF784E0024}"/>
              </a:ext>
            </a:extLst>
          </p:cNvPr>
          <p:cNvSpPr txBox="1"/>
          <p:nvPr/>
        </p:nvSpPr>
        <p:spPr>
          <a:xfrm>
            <a:off x="166539" y="3557542"/>
            <a:ext cx="2213611" cy="10387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8588" indent="-128588" defTabSz="342900">
              <a:buFont typeface="Wingdings" pitchFamily="2" charset="2"/>
              <a:buChar char="ü"/>
              <a:defRPr/>
            </a:pPr>
            <a:r>
              <a:rPr lang="en-US" sz="1000" dirty="0">
                <a:solidFill>
                  <a:srgbClr val="005073"/>
                </a:solidFill>
                <a:latin typeface="CiscoSansTT ExtraLight"/>
                <a:cs typeface="CiscoSansTT Thin" charset="0"/>
              </a:rPr>
              <a:t>End customer to complete enrollment using the activation link received in mail. </a:t>
            </a:r>
          </a:p>
          <a:p>
            <a:pPr marL="128588" indent="-128588" defTabSz="342900">
              <a:buFont typeface="Wingdings" pitchFamily="2" charset="2"/>
              <a:buChar char="ü"/>
              <a:defRPr/>
            </a:pPr>
            <a:endParaRPr lang="en-US" sz="675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Wingdings" pitchFamily="2" charset="2"/>
              <a:buChar char="ü"/>
              <a:defRPr/>
            </a:pPr>
            <a:endParaRPr lang="en-US" sz="675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282828"/>
              </a:solidFill>
              <a:latin typeface="CiscoSansTT Extra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DF9E4-558E-0644-B59D-562B4AF8EECA}"/>
              </a:ext>
            </a:extLst>
          </p:cNvPr>
          <p:cNvSpPr txBox="1"/>
          <p:nvPr/>
        </p:nvSpPr>
        <p:spPr>
          <a:xfrm>
            <a:off x="2586803" y="3557542"/>
            <a:ext cx="221361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8588" indent="-128588" defTabSz="342900">
              <a:buFont typeface="Wingdings" pitchFamily="2" charset="2"/>
              <a:buChar char="ü"/>
              <a:defRPr/>
            </a:pPr>
            <a:r>
              <a:rPr lang="en-US" sz="1000" dirty="0">
                <a:solidFill>
                  <a:srgbClr val="005073"/>
                </a:solidFill>
                <a:latin typeface="CiscoSansTT ExtraLight"/>
                <a:cs typeface="CiscoSansTT Thin" charset="0"/>
              </a:rPr>
              <a:t>Set password as per requirements</a:t>
            </a:r>
          </a:p>
          <a:p>
            <a:pPr marL="128588" indent="-128588" defTabSz="342900">
              <a:buFont typeface="Wingdings" pitchFamily="2" charset="2"/>
              <a:buChar char="ü"/>
              <a:defRPr/>
            </a:pPr>
            <a:endParaRPr lang="en-US" sz="1000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282828"/>
              </a:solidFill>
              <a:latin typeface="CiscoSansTT Extra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8403C-ADD5-8448-B827-52FBD58BB066}"/>
              </a:ext>
            </a:extLst>
          </p:cNvPr>
          <p:cNvSpPr txBox="1"/>
          <p:nvPr/>
        </p:nvSpPr>
        <p:spPr>
          <a:xfrm>
            <a:off x="5796814" y="3563502"/>
            <a:ext cx="2754731" cy="627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8588" indent="-128588" defTabSz="342900">
              <a:buFont typeface="Wingdings" pitchFamily="2" charset="2"/>
              <a:buChar char="ü"/>
              <a:defRPr/>
            </a:pPr>
            <a:r>
              <a:rPr lang="en-US" sz="1000" dirty="0">
                <a:solidFill>
                  <a:srgbClr val="005073"/>
                </a:solidFill>
                <a:latin typeface="CiscoSansTT ExtraLight"/>
                <a:cs typeface="CiscoSansTT Thin" charset="0"/>
              </a:rPr>
              <a:t>Set First and last Name and select ‘Next’</a:t>
            </a:r>
          </a:p>
          <a:p>
            <a:pPr marL="128588" indent="-128588" defTabSz="342900">
              <a:buFont typeface="Wingdings" pitchFamily="2" charset="2"/>
              <a:buChar char="ü"/>
              <a:defRPr/>
            </a:pPr>
            <a:endParaRPr lang="en-US" sz="675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5073"/>
              </a:solidFill>
              <a:latin typeface="CiscoSansTT ExtraLight"/>
              <a:cs typeface="CiscoSansTT Thin" charset="0"/>
            </a:endParaRPr>
          </a:p>
          <a:p>
            <a:pPr marL="128588" indent="-128588" defTabSz="342900"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282828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7288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1143000" y="4788694"/>
            <a:ext cx="404813" cy="273844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buSzPct val="25000"/>
            </a:pPr>
            <a:fld id="{00000000-1234-1234-1234-123412341234}" type="slidenum">
              <a:rPr lang="en-US" sz="750">
                <a:solidFill>
                  <a:srgbClr val="888888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rPr>
              <a:pPr algn="ctr">
                <a:spcBef>
                  <a:spcPts val="0"/>
                </a:spcBef>
                <a:buSzPct val="25000"/>
              </a:pPr>
              <a:t>7</a:t>
            </a:fld>
            <a:endParaRPr lang="en-US" sz="750" dirty="0">
              <a:solidFill>
                <a:srgbClr val="888888"/>
              </a:solidFill>
              <a:latin typeface="CiscoSansTT ExtraLight" panose="020B0303020201020303" pitchFamily="34" charset="0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01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Login URL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15841-1F30-2F49-B5E6-862BADE87BCA}"/>
              </a:ext>
            </a:extLst>
          </p:cNvPr>
          <p:cNvSpPr txBox="1"/>
          <p:nvPr/>
        </p:nvSpPr>
        <p:spPr>
          <a:xfrm>
            <a:off x="3225209" y="341313"/>
            <a:ext cx="607549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Login to the URL - </a:t>
            </a:r>
            <a:r>
              <a:rPr lang="en-US" sz="1050" b="1" dirty="0">
                <a:solidFill>
                  <a:schemeClr val="accent5"/>
                </a:solidFill>
                <a:latin typeface="+mn-lt"/>
              </a:rPr>
              <a:t>&lt;Replace with your </a:t>
            </a:r>
            <a:r>
              <a:rPr lang="en-US" sz="1050" b="1" dirty="0" err="1">
                <a:solidFill>
                  <a:schemeClr val="accent5"/>
                </a:solidFill>
                <a:latin typeface="+mn-lt"/>
              </a:rPr>
              <a:t>AppCenter</a:t>
            </a:r>
            <a:r>
              <a:rPr lang="en-US" sz="1050" b="1" dirty="0">
                <a:solidFill>
                  <a:schemeClr val="accent5"/>
                </a:solidFill>
                <a:latin typeface="+mn-lt"/>
              </a:rPr>
              <a:t> URL&gt; </a:t>
            </a:r>
            <a:r>
              <a:rPr lang="en-US" sz="1050" b="1" dirty="0">
                <a:latin typeface="+mn-lt"/>
              </a:rPr>
              <a:t>using agent credentials</a:t>
            </a:r>
          </a:p>
          <a:p>
            <a:endParaRPr lang="en-US" sz="1050" b="1" dirty="0">
              <a:latin typeface="+mn-lt"/>
            </a:endParaRPr>
          </a:p>
          <a:p>
            <a:r>
              <a:rPr lang="fr-FR" sz="1050" dirty="0"/>
              <a:t>Agent Desktop </a:t>
            </a:r>
            <a:r>
              <a:rPr lang="fr-FR" sz="1050" dirty="0">
                <a:solidFill>
                  <a:schemeClr val="accent5"/>
                </a:solidFill>
              </a:rPr>
              <a:t>EU1</a:t>
            </a:r>
            <a:r>
              <a:rPr lang="fr-FR" sz="1050" dirty="0"/>
              <a:t> URL: </a:t>
            </a:r>
            <a:r>
              <a:rPr lang="fr-FR" sz="105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https://desktop.wxcc-</a:t>
            </a:r>
            <a:r>
              <a:rPr lang="fr-FR" sz="1050" b="1" dirty="0">
                <a:solidFill>
                  <a:schemeClr val="accent5"/>
                </a:solidFill>
              </a:rPr>
              <a:t>eu1</a:t>
            </a:r>
            <a:r>
              <a:rPr lang="fr-FR" sz="105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.cisco.com</a:t>
            </a:r>
            <a:br>
              <a:rPr lang="fr-FR" sz="900" dirty="0"/>
            </a:br>
            <a:endParaRPr lang="en-IN" sz="900" dirty="0"/>
          </a:p>
          <a:p>
            <a:pPr lvl="1"/>
            <a:endParaRPr lang="en-US" sz="9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9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9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9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9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9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algn="ctr"/>
            <a:r>
              <a:rPr lang="en-US" sz="900" b="1" dirty="0"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A6862-2FA4-B644-8D56-840844683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2" b="1"/>
          <a:stretch/>
        </p:blipFill>
        <p:spPr>
          <a:xfrm>
            <a:off x="794488" y="1386839"/>
            <a:ext cx="6773034" cy="330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4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CD3F5-FF1F-0246-9D25-05EE6AAE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Station Login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15841-1F30-2F49-B5E6-862BADE87BCA}"/>
              </a:ext>
            </a:extLst>
          </p:cNvPr>
          <p:cNvSpPr txBox="1"/>
          <p:nvPr/>
        </p:nvSpPr>
        <p:spPr>
          <a:xfrm>
            <a:off x="266444" y="1075236"/>
            <a:ext cx="8675989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b="1" dirty="0">
                <a:latin typeface="+mn-lt"/>
                <a:ea typeface="ＭＳ Ｐゴシック"/>
              </a:rPr>
              <a:t>Enter a DN, Select a Team and Save changes.  The DN is the Dialed Number where the agent can be reached for voice interactions.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9AB33-1565-B94D-AEC4-E942EEEE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842"/>
            <a:ext cx="9144000" cy="34229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4F3071-B8A8-4445-9500-7EDB02C04430}"/>
              </a:ext>
            </a:extLst>
          </p:cNvPr>
          <p:cNvSpPr/>
          <p:nvPr/>
        </p:nvSpPr>
        <p:spPr>
          <a:xfrm>
            <a:off x="5812465" y="2480930"/>
            <a:ext cx="708837" cy="205563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E97C-B78B-4DAC-9415-8ADB51FEFFA6}"/>
              </a:ext>
            </a:extLst>
          </p:cNvPr>
          <p:cNvSpPr txBox="1"/>
          <p:nvPr/>
        </p:nvSpPr>
        <p:spPr>
          <a:xfrm>
            <a:off x="3055087" y="504424"/>
            <a:ext cx="346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*</a:t>
            </a:r>
            <a:r>
              <a:rPr lang="en-US" sz="1000" b="1" dirty="0">
                <a:solidFill>
                  <a:srgbClr val="FF0000"/>
                </a:solidFill>
                <a:latin typeface="+mn-lt"/>
              </a:rPr>
              <a:t>NOTE: </a:t>
            </a:r>
            <a:r>
              <a:rPr lang="en-US" sz="1000" b="1" dirty="0">
                <a:latin typeface="+mn-lt"/>
              </a:rPr>
              <a:t>Use ‘00’ instead of ‘+’ for the country extension</a:t>
            </a:r>
            <a:endParaRPr lang="en-BE" sz="1000" b="1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2D8372-16EB-411C-827B-98E93970F610}"/>
              </a:ext>
            </a:extLst>
          </p:cNvPr>
          <p:cNvCxnSpPr>
            <a:cxnSpLocks/>
          </p:cNvCxnSpPr>
          <p:nvPr/>
        </p:nvCxnSpPr>
        <p:spPr>
          <a:xfrm>
            <a:off x="3331536" y="750645"/>
            <a:ext cx="1665766" cy="201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998662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Cisco Template" id="{F7107EB4-E9A2-8840-B849-87FB4ABE4B36}" vid="{7B5B1537-4868-5B4C-816B-A8CDC8C81791}"/>
    </a:ext>
  </a:extLst>
</a:theme>
</file>

<file path=ppt/theme/theme2.xml><?xml version="1.0" encoding="utf-8"?>
<a:theme xmlns:a="http://schemas.openxmlformats.org/drawingml/2006/main" name="1_Default Theme">
  <a:themeElements>
    <a:clrScheme name="Cisco Core Colors_2019_dark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6EBE4A"/>
      </a:accent2>
      <a:accent3>
        <a:srgbClr val="B4E2F6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902B03DA-DDB5-490A-BABA-D48D29DCC33E}" vid="{2C8F3E6F-CB8C-4F57-869D-A89362EDC0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052F86350443B15EC8F16EC52179" ma:contentTypeVersion="9" ma:contentTypeDescription="Create a new document." ma:contentTypeScope="" ma:versionID="55365673347f12326f2bbc84c3a97ff9">
  <xsd:schema xmlns:xsd="http://www.w3.org/2001/XMLSchema" xmlns:xs="http://www.w3.org/2001/XMLSchema" xmlns:p="http://schemas.microsoft.com/office/2006/metadata/properties" xmlns:ns2="c1e2781c-0cc7-4d9a-88cf-5f2f7b835c92" xmlns:ns3="8b3003e9-a29a-4ed7-9872-e02ffe87e61b" targetNamespace="http://schemas.microsoft.com/office/2006/metadata/properties" ma:root="true" ma:fieldsID="7ce7258efe0b7b167985834e699001c1" ns2:_="" ns3:_="">
    <xsd:import namespace="c1e2781c-0cc7-4d9a-88cf-5f2f7b835c92"/>
    <xsd:import namespace="8b3003e9-a29a-4ed7-9872-e02ffe87e6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e2781c-0cc7-4d9a-88cf-5f2f7b835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003e9-a29a-4ed7-9872-e02ffe87e6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E39613-EE65-49FD-A17B-A1DB5BB1FF64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8b3003e9-a29a-4ed7-9872-e02ffe87e61b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1e2781c-0cc7-4d9a-88cf-5f2f7b835c9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EAC78C-7804-468C-8E50-F87B6308A8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EAA4FE-78F0-4181-A5A8-1EE554D5A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e2781c-0cc7-4d9a-88cf-5f2f7b835c92"/>
    <ds:schemaRef ds:uri="8b3003e9-a29a-4ed7-9872-e02ffe87e6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136667</TotalTime>
  <Words>578</Words>
  <Application>Microsoft Office PowerPoint</Application>
  <PresentationFormat>On-screen Show (16:9)</PresentationFormat>
  <Paragraphs>119</Paragraphs>
  <Slides>31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1_Blue theme 2015 16x9</vt:lpstr>
      <vt:lpstr>1_Default Theme</vt:lpstr>
      <vt:lpstr>Cisco Webex Contact Center Agent Desktop</vt:lpstr>
      <vt:lpstr>Agent Agenda</vt:lpstr>
      <vt:lpstr>Part 1: Agent Desktop  - 1.2 Create a Custom Desktop Layout</vt:lpstr>
      <vt:lpstr>Part 1: Agent Desktop  - 1.2 Create a Custom Desktop Layout</vt:lpstr>
      <vt:lpstr>Account Activation</vt:lpstr>
      <vt:lpstr>PowerPoint Presentation</vt:lpstr>
      <vt:lpstr>Agent Login</vt:lpstr>
      <vt:lpstr>Login URL</vt:lpstr>
      <vt:lpstr>Station Login</vt:lpstr>
      <vt:lpstr>Agent Desktop Overview</vt:lpstr>
      <vt:lpstr>Agent Desktop Overview</vt:lpstr>
      <vt:lpstr>User settings</vt:lpstr>
      <vt:lpstr>Dark Mode</vt:lpstr>
      <vt:lpstr>Agent States</vt:lpstr>
      <vt:lpstr>Agent States</vt:lpstr>
      <vt:lpstr>Agent Activity States (Events)</vt:lpstr>
      <vt:lpstr>Agent State Transmition</vt:lpstr>
      <vt:lpstr>Ring On No Answer (RONA) status</vt:lpstr>
      <vt:lpstr>Manage Inbound calls</vt:lpstr>
      <vt:lpstr>Receiving an Incoming Call</vt:lpstr>
      <vt:lpstr>Window Controls and Indicators</vt:lpstr>
      <vt:lpstr>Outbound Calls</vt:lpstr>
      <vt:lpstr>Outdial - Dialpad</vt:lpstr>
      <vt:lpstr>Outbound Call in Progress</vt:lpstr>
      <vt:lpstr>Agent Statistics</vt:lpstr>
      <vt:lpstr>Agent Statistics</vt:lpstr>
      <vt:lpstr>Help</vt:lpstr>
      <vt:lpstr>Built In Help</vt:lpstr>
      <vt:lpstr>Operational Procedures to Remember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 Webex Contact Center Agent Access</dc:title>
  <dc:creator>Praveen Sinha</dc:creator>
  <cp:lastModifiedBy>Gorka Antona Santamaria (gantonas)</cp:lastModifiedBy>
  <cp:revision>621</cp:revision>
  <cp:lastPrinted>2018-01-19T09:46:28Z</cp:lastPrinted>
  <dcterms:created xsi:type="dcterms:W3CDTF">2018-01-19T06:51:10Z</dcterms:created>
  <dcterms:modified xsi:type="dcterms:W3CDTF">2022-01-31T14:24:01Z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0x010100EF4E052F86350443B15EC8F16EC52179</vt:lpwstr>
  </property>
  <property fmtid="{D5CDD505-2E9C-101B-9397-08002B2CF9AE}" pid="3" name="Order">
    <vt:r8>16200</vt:r8>
  </property>
  <property fmtid="{D5CDD505-2E9C-101B-9397-08002B2CF9AE}" pid="4" name="ComplianceAssetId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</Properties>
</file>